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61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3" r:id="rId3"/>
    <p:sldId id="267" r:id="rId4"/>
    <p:sldId id="268" r:id="rId5"/>
    <p:sldId id="269" r:id="rId6"/>
    <p:sldId id="270" r:id="rId7"/>
    <p:sldId id="272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3" r:id="rId18"/>
    <p:sldId id="284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304" r:id="rId29"/>
    <p:sldId id="296" r:id="rId30"/>
    <p:sldId id="297" r:id="rId31"/>
    <p:sldId id="299" r:id="rId32"/>
    <p:sldId id="300" r:id="rId33"/>
    <p:sldId id="302" r:id="rId34"/>
  </p:sldIdLst>
  <p:sldSz cx="9144000" cy="6858000" type="screen4x3"/>
  <p:notesSz cx="6797675" cy="9926638"/>
  <p:custDataLst>
    <p:tags r:id="rId37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6F002B"/>
    <a:srgbClr val="756D13"/>
    <a:srgbClr val="746B14"/>
    <a:srgbClr val="50052A"/>
    <a:srgbClr val="F896C7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6349" autoAdjust="0"/>
  </p:normalViewPr>
  <p:slideViewPr>
    <p:cSldViewPr>
      <p:cViewPr>
        <p:scale>
          <a:sx n="90" d="100"/>
          <a:sy n="90" d="100"/>
        </p:scale>
        <p:origin x="150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46B1A7F-1BC9-4431-A06F-AF919C6C8D32}" type="datetimeFigureOut">
              <a:rPr lang="de-AT"/>
              <a:pPr>
                <a:defRPr/>
              </a:pPr>
              <a:t>17.06.2021</a:t>
            </a:fld>
            <a:endParaRPr lang="de-AT"/>
          </a:p>
        </p:txBody>
      </p:sp>
      <p:sp>
        <p:nvSpPr>
          <p:cNvPr id="4" name="Fußzeilenplatzhalter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4E0FEF-8413-4FA3-B923-A9A767EA31D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76837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Geneva" pitchFamily="-109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pitchFamily="-109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Geneva" pitchFamily="-109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E411D9-2DEE-4B98-AE42-1283DEDD7F0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5846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109" charset="0"/>
        <a:ea typeface="Geneva" pitchFamily="-109" charset="-128"/>
        <a:cs typeface="Geneva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2" descr="02_bogen_powerpoint">
            <a:extLst>
              <a:ext uri="{FF2B5EF4-FFF2-40B4-BE49-F238E27FC236}">
                <a16:creationId xmlns:a16="http://schemas.microsoft.com/office/drawing/2014/main" id="{E30CC229-E2C0-4EF1-B4A3-E27B28E109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r="3999" b="30034"/>
          <a:stretch>
            <a:fillRect/>
          </a:stretch>
        </p:blipFill>
        <p:spPr bwMode="auto">
          <a:xfrm>
            <a:off x="0" y="5877321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0862DBB-C283-4191-B43B-5ADA5779C2C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50093" y="5949280"/>
            <a:ext cx="4329477" cy="281196"/>
            <a:chOff x="198162" y="6200715"/>
            <a:chExt cx="8849001" cy="574735"/>
          </a:xfrm>
        </p:grpSpPr>
        <p:pic>
          <p:nvPicPr>
            <p:cNvPr id="10" name="Grafik 1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3" t="3458" r="6705" b="12500"/>
            <a:stretch>
              <a:fillRect/>
            </a:stretch>
          </p:blipFill>
          <p:spPr bwMode="auto">
            <a:xfrm>
              <a:off x="2805610" y="6200715"/>
              <a:ext cx="1908175" cy="50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Grafik 13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56" t="22102" r="11723" b="19743"/>
            <a:stretch>
              <a:fillRect/>
            </a:stretch>
          </p:blipFill>
          <p:spPr bwMode="auto">
            <a:xfrm>
              <a:off x="4972050" y="6308725"/>
              <a:ext cx="1471613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fik 14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2" b="6107"/>
            <a:stretch>
              <a:fillRect/>
            </a:stretch>
          </p:blipFill>
          <p:spPr bwMode="auto">
            <a:xfrm>
              <a:off x="6557963" y="6237288"/>
              <a:ext cx="13985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Grafik 1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7988" y="6237288"/>
              <a:ext cx="1019175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Grafik 16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62" y="6308725"/>
              <a:ext cx="24860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>
            <a:lvl1pPr>
              <a:defRPr lang="de-AT" sz="4400" b="1" dirty="0">
                <a:solidFill>
                  <a:srgbClr val="6F002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752600"/>
          </a:xfrm>
        </p:spPr>
        <p:txBody>
          <a:bodyPr/>
          <a:lstStyle>
            <a:lvl1pPr marL="0" indent="0" algn="ctr">
              <a:buNone/>
              <a:defRPr lang="de-AT" sz="2800" b="1" dirty="0">
                <a:solidFill>
                  <a:srgbClr val="746B14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553C9C7-D311-456C-BB34-F550675EFCA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32275" y="321732"/>
            <a:ext cx="1025925" cy="22694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7B987F-7F46-4889-9DC2-B3D544FDBB9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32024" y="270319"/>
            <a:ext cx="4283992" cy="1120430"/>
          </a:xfrm>
          <a:prstGeom prst="rect">
            <a:avLst/>
          </a:prstGeom>
        </p:spPr>
      </p:pic>
      <p:sp>
        <p:nvSpPr>
          <p:cNvPr id="23" name="Rectangle 13">
            <a:extLst>
              <a:ext uri="{FF2B5EF4-FFF2-40B4-BE49-F238E27FC236}">
                <a16:creationId xmlns:a16="http://schemas.microsoft.com/office/drawing/2014/main" id="{148E9E86-C9E7-4239-8DFE-C4074DCB4F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97725" y="6353175"/>
            <a:ext cx="1398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Geneva" pitchFamily="-109" charset="-128"/>
              </a:rPr>
              <a:t>www.learnforever.at</a:t>
            </a:r>
          </a:p>
        </p:txBody>
      </p:sp>
    </p:spTree>
    <p:extLst>
      <p:ext uri="{BB962C8B-B14F-4D97-AF65-F5344CB8AC3E}">
        <p14:creationId xmlns:p14="http://schemas.microsoft.com/office/powerpoint/2010/main" val="3809195218"/>
      </p:ext>
    </p:extLst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02_bogen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r="3999" b="30034"/>
          <a:stretch>
            <a:fillRect/>
          </a:stretch>
        </p:blipFill>
        <p:spPr bwMode="auto">
          <a:xfrm>
            <a:off x="0" y="5876925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-152400" y="1154113"/>
            <a:ext cx="9448800" cy="0"/>
          </a:xfrm>
          <a:prstGeom prst="line">
            <a:avLst/>
          </a:prstGeom>
          <a:noFill/>
          <a:ln w="25400">
            <a:solidFill>
              <a:srgbClr val="746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Grande" pitchFamily="-109" charset="0"/>
              <a:ea typeface="Geneva" pitchFamily="-109" charset="-128"/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7197725" y="6353175"/>
            <a:ext cx="1398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Geneva" pitchFamily="-109" charset="-128"/>
              </a:rPr>
              <a:t>www.learnforever.at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4644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700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687733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02_bogen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r="3999" b="30034"/>
          <a:stretch>
            <a:fillRect/>
          </a:stretch>
        </p:blipFill>
        <p:spPr bwMode="auto">
          <a:xfrm>
            <a:off x="0" y="5876925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7197725" y="6353175"/>
            <a:ext cx="1398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Geneva" pitchFamily="-109" charset="-128"/>
              </a:rPr>
              <a:t>www.learnforever.at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-152400" y="1154113"/>
            <a:ext cx="9448800" cy="0"/>
          </a:xfrm>
          <a:prstGeom prst="line">
            <a:avLst/>
          </a:prstGeom>
          <a:noFill/>
          <a:ln w="25400">
            <a:solidFill>
              <a:srgbClr val="746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Grande" pitchFamily="-109" charset="0"/>
              <a:ea typeface="Geneva" pitchFamily="-109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600" y="187200"/>
            <a:ext cx="7772400" cy="968400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5971238"/>
      </p:ext>
    </p:extLst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75811067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02006679"/>
      </p:ext>
    </p:extLst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8"/>
          <p:cNvGrpSpPr>
            <a:grpSpLocks/>
          </p:cNvGrpSpPr>
          <p:nvPr userDrawn="1"/>
        </p:nvGrpSpPr>
        <p:grpSpPr bwMode="auto">
          <a:xfrm>
            <a:off x="0" y="4616450"/>
            <a:ext cx="9144000" cy="2268538"/>
            <a:chOff x="0" y="4616846"/>
            <a:chExt cx="9144000" cy="2268538"/>
          </a:xfrm>
        </p:grpSpPr>
        <p:pic>
          <p:nvPicPr>
            <p:cNvPr id="5" name="Picture 12" descr="02_bogen_powerpoint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99" b="30034"/>
            <a:stretch>
              <a:fillRect/>
            </a:stretch>
          </p:blipFill>
          <p:spPr bwMode="auto">
            <a:xfrm>
              <a:off x="0" y="4616846"/>
              <a:ext cx="9144000" cy="226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3">
              <a:extLst/>
            </p:cNvPr>
            <p:cNvSpPr>
              <a:spLocks noChangeArrowheads="1"/>
            </p:cNvSpPr>
            <p:nvPr userDrawn="1"/>
          </p:nvSpPr>
          <p:spPr bwMode="auto">
            <a:xfrm>
              <a:off x="7197725" y="5877321"/>
              <a:ext cx="139858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9pPr>
            </a:lstStyle>
            <a:p>
              <a:pPr>
                <a:defRPr/>
              </a:pPr>
              <a:r>
                <a:rPr lang="de-DE" altLang="de-DE" sz="1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www.learnforever.at</a:t>
              </a:r>
            </a:p>
          </p:txBody>
        </p:sp>
      </p:grpSp>
      <p:sp>
        <p:nvSpPr>
          <p:cNvPr id="7" name="Rechteck 6"/>
          <p:cNvSpPr>
            <a:spLocks noChangeArrowheads="1"/>
          </p:cNvSpPr>
          <p:nvPr userDrawn="1"/>
        </p:nvSpPr>
        <p:spPr bwMode="auto">
          <a:xfrm>
            <a:off x="58738" y="6237288"/>
            <a:ext cx="8977312" cy="538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9pPr>
          </a:lstStyle>
          <a:p>
            <a:pPr>
              <a:defRPr/>
            </a:pPr>
            <a:endParaRPr lang="de-AT" altLang="de-DE"/>
          </a:p>
        </p:txBody>
      </p:sp>
      <p:pic>
        <p:nvPicPr>
          <p:cNvPr id="8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242888"/>
            <a:ext cx="152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ESF_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17475"/>
            <a:ext cx="8858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3458" r="6705" b="12500"/>
          <a:stretch>
            <a:fillRect/>
          </a:stretch>
        </p:blipFill>
        <p:spPr bwMode="auto">
          <a:xfrm>
            <a:off x="2808288" y="6237288"/>
            <a:ext cx="19081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22102" r="11723" b="19743"/>
          <a:stretch>
            <a:fillRect/>
          </a:stretch>
        </p:blipFill>
        <p:spPr bwMode="auto">
          <a:xfrm>
            <a:off x="4972050" y="6308725"/>
            <a:ext cx="14716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2" b="6107"/>
          <a:stretch>
            <a:fillRect/>
          </a:stretch>
        </p:blipFill>
        <p:spPr bwMode="auto">
          <a:xfrm>
            <a:off x="6557963" y="6237288"/>
            <a:ext cx="1398587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237288"/>
            <a:ext cx="10191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6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6308725"/>
            <a:ext cx="2486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eb_text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5738"/>
            <a:ext cx="1409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>
            <a:lvl1pPr>
              <a:defRPr lang="de-AT" sz="4400" b="1" dirty="0">
                <a:solidFill>
                  <a:srgbClr val="6F002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752600"/>
          </a:xfrm>
        </p:spPr>
        <p:txBody>
          <a:bodyPr/>
          <a:lstStyle>
            <a:lvl1pPr marL="0" indent="0" algn="ctr">
              <a:buNone/>
              <a:defRPr lang="de-AT" sz="2800" b="1" dirty="0">
                <a:solidFill>
                  <a:srgbClr val="746B14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4422788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02_bogen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r="3999" b="30034"/>
          <a:stretch>
            <a:fillRect/>
          </a:stretch>
        </p:blipFill>
        <p:spPr bwMode="auto">
          <a:xfrm>
            <a:off x="0" y="5876925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-152400" y="1154113"/>
            <a:ext cx="9448800" cy="0"/>
          </a:xfrm>
          <a:prstGeom prst="line">
            <a:avLst/>
          </a:prstGeom>
          <a:noFill/>
          <a:ln w="25400">
            <a:solidFill>
              <a:srgbClr val="746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" name="Rectangle 13">
            <a:extLst/>
          </p:cNvPr>
          <p:cNvSpPr>
            <a:spLocks noChangeArrowheads="1"/>
          </p:cNvSpPr>
          <p:nvPr userDrawn="1"/>
        </p:nvSpPr>
        <p:spPr bwMode="auto">
          <a:xfrm>
            <a:off x="7197725" y="6353175"/>
            <a:ext cx="1398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9pPr>
          </a:lstStyle>
          <a:p>
            <a:pPr>
              <a:defRPr/>
            </a:pPr>
            <a:r>
              <a:rPr lang="de-DE" altLang="de-DE" sz="1000" b="1" dirty="0">
                <a:solidFill>
                  <a:schemeClr val="bg1"/>
                </a:solidFill>
                <a:latin typeface="Arial" panose="020B0604020202020204" pitchFamily="34" charset="0"/>
              </a:rPr>
              <a:t>www.learnforever.at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4644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700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846402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1" name="Rectangle 13"/>
          <p:cNvSpPr>
            <a:spLocks noChangeArrowheads="1"/>
          </p:cNvSpPr>
          <p:nvPr userDrawn="1"/>
        </p:nvSpPr>
        <p:spPr bwMode="auto">
          <a:xfrm>
            <a:off x="7197725" y="6116638"/>
            <a:ext cx="1398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Geneva" pitchFamily="-109" charset="-128"/>
              </a:rPr>
              <a:t>www.learnforever.at</a:t>
            </a:r>
          </a:p>
        </p:txBody>
      </p:sp>
      <p:sp>
        <p:nvSpPr>
          <p:cNvPr id="2" name="Rectangle 9"/>
          <p:cNvSpPr>
            <a:spLocks noChangeArrowheads="1"/>
          </p:cNvSpPr>
          <p:nvPr userDrawn="1"/>
        </p:nvSpPr>
        <p:spPr bwMode="auto">
          <a:xfrm>
            <a:off x="6981825" y="-422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Grande" pitchFamily="-109" charset="0"/>
              <a:ea typeface="Geneva" pitchFamily="-109" charset="-128"/>
            </a:endParaRPr>
          </a:p>
        </p:txBody>
      </p:sp>
      <p:grpSp>
        <p:nvGrpSpPr>
          <p:cNvPr id="1030" name="Gruppieren 3"/>
          <p:cNvGrpSpPr>
            <a:grpSpLocks/>
          </p:cNvGrpSpPr>
          <p:nvPr userDrawn="1"/>
        </p:nvGrpSpPr>
        <p:grpSpPr bwMode="auto">
          <a:xfrm>
            <a:off x="5652120" y="126535"/>
            <a:ext cx="3287713" cy="712788"/>
            <a:chOff x="5724128" y="34926"/>
            <a:chExt cx="3287429" cy="713174"/>
          </a:xfrm>
        </p:grpSpPr>
        <p:pic>
          <p:nvPicPr>
            <p:cNvPr id="4" name="Picture 8" descr="Logo lfe_Web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382" y="34926"/>
              <a:ext cx="216217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10"/>
            <p:cNvSpPr>
              <a:spLocks noChangeArrowheads="1"/>
            </p:cNvSpPr>
            <p:nvPr userDrawn="1"/>
          </p:nvSpPr>
          <p:spPr bwMode="auto">
            <a:xfrm>
              <a:off x="5724128" y="471725"/>
              <a:ext cx="228580" cy="27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1pPr>
              <a:lvl2pPr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2pPr>
              <a:lvl3pPr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3pPr>
              <a:lvl4pPr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4pPr>
              <a:lvl5pPr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30563" algn="l"/>
                  <a:tab pos="5851525" algn="r"/>
                </a:tabLst>
                <a:defRPr/>
              </a:pP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F002B"/>
                  </a:solidFill>
                  <a:effectLst/>
                  <a:uLnTx/>
                  <a:uFillTx/>
                  <a:latin typeface="Arial" panose="020B0604020202020204" pitchFamily="34" charset="0"/>
                  <a:ea typeface="Geneva" pitchFamily="-109" charset="-128"/>
                  <a:cs typeface="Arial" panose="020B0604020202020204" pitchFamily="34" charset="0"/>
                </a:rPr>
                <a:t> </a:t>
              </a:r>
              <a:endParaRPr kumimoji="0" lang="de-DE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Grande" pitchFamily="-109" charset="0"/>
                <a:ea typeface="Geneva" pitchFamily="-10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58" r:id="rId6"/>
    <p:sldLayoutId id="2147483759" r:id="rId7"/>
  </p:sldLayoutIdLst>
  <p:transition spd="slow">
    <p:wheel spokes="8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Arial" pitchFamily="-96" charset="-128"/>
          <a:ea typeface="Geneva" pitchFamily="-109" charset="-128"/>
          <a:cs typeface="Geneva" pitchFamily="-10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Arial" pitchFamily="-96" charset="-128"/>
          <a:ea typeface="Geneva" pitchFamily="-109" charset="-128"/>
          <a:cs typeface="Geneva" pitchFamily="-10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Arial" pitchFamily="-96" charset="-128"/>
          <a:ea typeface="Geneva" pitchFamily="-109" charset="-128"/>
          <a:cs typeface="Geneva" pitchFamily="-10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Arial" pitchFamily="-96" charset="-128"/>
          <a:ea typeface="Geneva" pitchFamily="-109" charset="-128"/>
          <a:cs typeface="Geneva" pitchFamily="-10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Arial" pitchFamily="-96" charset="-128"/>
          <a:ea typeface="Geneva" pitchFamily="-109" charset="-128"/>
          <a:cs typeface="Geneva" pitchFamily="-109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Arial" pitchFamily="-96" charset="-128"/>
          <a:ea typeface="Geneva" pitchFamily="-109" charset="-128"/>
          <a:cs typeface="Geneva" pitchFamily="-109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Arial" pitchFamily="-96" charset="-128"/>
          <a:ea typeface="Geneva" pitchFamily="-109" charset="-128"/>
          <a:cs typeface="Geneva" pitchFamily="-109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Arial" pitchFamily="-96" charset="-128"/>
          <a:ea typeface="Geneva" pitchFamily="-109" charset="-128"/>
          <a:cs typeface="Geneva" pitchFamily="-109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50052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0052A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50052A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rgbClr val="50052A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50052A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50052A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50052A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50052A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50052A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4.0/deed.d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we-fotoservice.at/cewe-fotobuch/kundenbeispiele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Schritt für Schritt zum Fotobuch</a:t>
            </a:r>
          </a:p>
        </p:txBody>
      </p:sp>
      <p:sp>
        <p:nvSpPr>
          <p:cNvPr id="5123" name="Untertitel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752600"/>
          </a:xfrm>
        </p:spPr>
        <p:txBody>
          <a:bodyPr/>
          <a:lstStyle/>
          <a:p>
            <a:r>
              <a:rPr lang="de-DE" altLang="de-DE" dirty="0"/>
              <a:t>mit der CEWE Foto App am Tablet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7131" t="17631" r="11533" b="14726"/>
          <a:stretch/>
        </p:blipFill>
        <p:spPr>
          <a:xfrm>
            <a:off x="3226350" y="3822532"/>
            <a:ext cx="2691299" cy="171145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982461" y="5532164"/>
            <a:ext cx="31790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Bildquelle: https://www.cewe-fotoservice.at/inspiration.html</a:t>
            </a:r>
            <a:endParaRPr lang="de-AT" sz="900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63238E6-9C77-4A99-BF30-425AC6B283D9}"/>
              </a:ext>
            </a:extLst>
          </p:cNvPr>
          <p:cNvGrpSpPr/>
          <p:nvPr/>
        </p:nvGrpSpPr>
        <p:grpSpPr>
          <a:xfrm>
            <a:off x="50354" y="6331410"/>
            <a:ext cx="6048672" cy="376089"/>
            <a:chOff x="2339752" y="6597702"/>
            <a:chExt cx="6048672" cy="376089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B7E090A-D256-4565-9057-E115AD68F5A2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6610335"/>
              <a:ext cx="884629" cy="332796"/>
            </a:xfrm>
            <a:prstGeom prst="rect">
              <a:avLst/>
            </a:prstGeom>
          </p:spPr>
        </p:pic>
        <p:sp>
          <p:nvSpPr>
            <p:cNvPr id="8" name="Textfeld 2">
              <a:extLst>
                <a:ext uri="{FF2B5EF4-FFF2-40B4-BE49-F238E27FC236}">
                  <a16:creationId xmlns:a16="http://schemas.microsoft.com/office/drawing/2014/main" id="{AFFCC19B-9220-4526-99B9-EB55DDA81E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5626" y="6597702"/>
              <a:ext cx="5182798" cy="376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36000" tIns="36000" rIns="36000" bIns="36000" anchor="t" anchorCtr="0">
              <a:noAutofit/>
            </a:bodyPr>
            <a:lstStyle/>
            <a:p>
              <a:pPr eaLnBrk="1" fontAlgn="auto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de-DE" sz="900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Mag.</a:t>
              </a:r>
              <a:r>
                <a:rPr lang="de-DE" sz="900" baseline="30000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a</a:t>
              </a:r>
              <a:r>
                <a:rPr lang="de-DE" sz="900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Regine Höller-Rauch/akzente. Dieses Werk ist unter CC BY 4.0 </a:t>
              </a:r>
              <a:br>
                <a:rPr lang="de-DE" sz="900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de-DE" sz="900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International lizenziert. </a:t>
              </a:r>
              <a:r>
                <a:rPr lang="de-DE" sz="900" u="sng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https://creativecommons.org/licenses/by/4.0/deed.de</a:t>
              </a:r>
              <a:r>
                <a:rPr lang="de-DE" sz="900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lang="de-AT" sz="12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039999" cy="3780000"/>
          </a:xfrm>
          <a:ln>
            <a:solidFill>
              <a:schemeClr val="bg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Format, Papier und Einband wählen</a:t>
            </a:r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46117881-38C7-4B4D-B1DC-6961B4FFEF46}"/>
              </a:ext>
            </a:extLst>
          </p:cNvPr>
          <p:cNvSpPr txBox="1">
            <a:spLocks/>
          </p:cNvSpPr>
          <p:nvPr/>
        </p:nvSpPr>
        <p:spPr bwMode="auto">
          <a:xfrm>
            <a:off x="6551712" y="1923996"/>
            <a:ext cx="259228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50052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2000" b="0" kern="0" dirty="0"/>
              <a:t>Auf das Zahnrad tippen, um Format, Papier und Einband zu ändern!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0083803-0281-45ED-A14F-9EF2C2D4144B}"/>
              </a:ext>
            </a:extLst>
          </p:cNvPr>
          <p:cNvCxnSpPr>
            <a:cxnSpLocks/>
          </p:cNvCxnSpPr>
          <p:nvPr/>
        </p:nvCxnSpPr>
        <p:spPr bwMode="auto">
          <a:xfrm flipH="1">
            <a:off x="5651559" y="2492896"/>
            <a:ext cx="936666" cy="57606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9336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AAD01508-74AD-49C2-BA9A-FDD1F2A3A961}"/>
              </a:ext>
            </a:extLst>
          </p:cNvPr>
          <p:cNvCxnSpPr>
            <a:cxnSpLocks/>
          </p:cNvCxnSpPr>
          <p:nvPr/>
        </p:nvCxnSpPr>
        <p:spPr bwMode="auto">
          <a:xfrm flipH="1">
            <a:off x="5580112" y="2492896"/>
            <a:ext cx="1008113" cy="15841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93366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753599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9" y="1583787"/>
            <a:ext cx="5039999" cy="3780000"/>
          </a:xfrm>
          <a:ln>
            <a:solidFill>
              <a:schemeClr val="bg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Format, Papier und Einband</a:t>
            </a:r>
            <a:br>
              <a:rPr lang="de-AT" dirty="0"/>
            </a:br>
            <a:r>
              <a:rPr lang="de-AT" dirty="0"/>
              <a:t>Beispiel: Format Quadratisches Buch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228184" y="4148029"/>
            <a:ext cx="23135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indent="0" eaLnBrk="1" hangingPunct="1">
              <a:spcBef>
                <a:spcPct val="20000"/>
              </a:spcBef>
              <a:buNone/>
              <a:defRPr sz="2000" b="0" kern="0">
                <a:solidFill>
                  <a:srgbClr val="50052A"/>
                </a:solidFill>
                <a:latin typeface="+mn-lt"/>
                <a:ea typeface="+mn-ea"/>
              </a:defRPr>
            </a:lvl1pPr>
            <a:lvl2pPr marL="742950" indent="-285750" eaLnBrk="1" hangingPunct="1">
              <a:spcBef>
                <a:spcPct val="20000"/>
              </a:spcBef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eaLnBrk="1" hangingPunct="1">
              <a:spcBef>
                <a:spcPct val="20000"/>
              </a:spcBef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eaLnBrk="1" hangingPunct="1">
              <a:spcBef>
                <a:spcPct val="20000"/>
              </a:spcBef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eaLnBrk="1" hangingPunct="1">
              <a:spcBef>
                <a:spcPct val="20000"/>
              </a:spcBef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r>
              <a:rPr lang="de-AT" dirty="0"/>
              <a:t>Auf "Übernehmen" tippen</a:t>
            </a:r>
          </a:p>
        </p:txBody>
      </p:sp>
      <p:sp>
        <p:nvSpPr>
          <p:cNvPr id="9" name="Pfeil nach links 7">
            <a:extLst>
              <a:ext uri="{FF2B5EF4-FFF2-40B4-BE49-F238E27FC236}">
                <a16:creationId xmlns:a16="http://schemas.microsoft.com/office/drawing/2014/main" id="{C40C1C0A-9810-4034-B3C9-059C5AABB665}"/>
              </a:ext>
            </a:extLst>
          </p:cNvPr>
          <p:cNvSpPr/>
          <p:nvPr/>
        </p:nvSpPr>
        <p:spPr>
          <a:xfrm rot="19559721">
            <a:off x="2055588" y="3701969"/>
            <a:ext cx="797454" cy="257676"/>
          </a:xfrm>
          <a:prstGeom prst="leftArrow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8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06688B3-4D03-4B24-9E42-1FFB962ADCF0}"/>
              </a:ext>
            </a:extLst>
          </p:cNvPr>
          <p:cNvCxnSpPr>
            <a:cxnSpLocks/>
          </p:cNvCxnSpPr>
          <p:nvPr/>
        </p:nvCxnSpPr>
        <p:spPr bwMode="auto">
          <a:xfrm flipH="1">
            <a:off x="5768216" y="4725144"/>
            <a:ext cx="459968" cy="5062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9336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BAD1AD44-F4DC-4312-B805-D0E03FD0A3BB}"/>
              </a:ext>
            </a:extLst>
          </p:cNvPr>
          <p:cNvSpPr txBox="1"/>
          <p:nvPr/>
        </p:nvSpPr>
        <p:spPr>
          <a:xfrm>
            <a:off x="2583661" y="3144776"/>
            <a:ext cx="2313542" cy="42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indent="0" eaLnBrk="1" hangingPunct="1">
              <a:spcBef>
                <a:spcPct val="20000"/>
              </a:spcBef>
              <a:buNone/>
              <a:defRPr sz="2000" b="0" kern="0">
                <a:solidFill>
                  <a:srgbClr val="50052A"/>
                </a:solidFill>
                <a:latin typeface="+mn-lt"/>
                <a:ea typeface="+mn-ea"/>
              </a:defRPr>
            </a:lvl1pPr>
            <a:lvl2pPr marL="742950" indent="-285750" eaLnBrk="1" hangingPunct="1">
              <a:spcBef>
                <a:spcPct val="20000"/>
              </a:spcBef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eaLnBrk="1" hangingPunct="1">
              <a:spcBef>
                <a:spcPct val="20000"/>
              </a:spcBef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eaLnBrk="1" hangingPunct="1">
              <a:spcBef>
                <a:spcPct val="20000"/>
              </a:spcBef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eaLnBrk="1" hangingPunct="1">
              <a:spcBef>
                <a:spcPct val="20000"/>
              </a:spcBef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r>
              <a:rPr lang="de-AT" dirty="0"/>
              <a:t>Format auswählen</a:t>
            </a:r>
          </a:p>
        </p:txBody>
      </p:sp>
    </p:spTree>
    <p:extLst>
      <p:ext uri="{BB962C8B-B14F-4D97-AF65-F5344CB8AC3E}">
        <p14:creationId xmlns:p14="http://schemas.microsoft.com/office/powerpoint/2010/main" val="169997315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7" y="1445608"/>
            <a:ext cx="5039999" cy="3780000"/>
          </a:xfrm>
          <a:ln>
            <a:solidFill>
              <a:schemeClr val="bg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872794" cy="970012"/>
          </a:xfrm>
        </p:spPr>
        <p:txBody>
          <a:bodyPr/>
          <a:lstStyle/>
          <a:p>
            <a:r>
              <a:rPr lang="de-AT" dirty="0"/>
              <a:t>Format, Papier und Einband </a:t>
            </a:r>
            <a:br>
              <a:rPr lang="de-AT" dirty="0"/>
            </a:br>
            <a:r>
              <a:rPr lang="de-AT" dirty="0"/>
              <a:t>Beispiel: Druckqualität "Digitaldruck Matt"</a:t>
            </a:r>
          </a:p>
        </p:txBody>
      </p:sp>
      <p:sp>
        <p:nvSpPr>
          <p:cNvPr id="6" name="Pfeil nach links 4">
            <a:extLst>
              <a:ext uri="{FF2B5EF4-FFF2-40B4-BE49-F238E27FC236}">
                <a16:creationId xmlns:a16="http://schemas.microsoft.com/office/drawing/2014/main" id="{ACF4CFD8-FE79-4A2A-98F0-2F9F7BA40B87}"/>
              </a:ext>
            </a:extLst>
          </p:cNvPr>
          <p:cNvSpPr/>
          <p:nvPr/>
        </p:nvSpPr>
        <p:spPr>
          <a:xfrm rot="735693">
            <a:off x="2213496" y="2487269"/>
            <a:ext cx="797454" cy="356946"/>
          </a:xfrm>
          <a:prstGeom prst="leftArrow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8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0B8BEE-6CA7-4D2F-A5C8-BF84090C063B}"/>
              </a:ext>
            </a:extLst>
          </p:cNvPr>
          <p:cNvSpPr txBox="1"/>
          <p:nvPr/>
        </p:nvSpPr>
        <p:spPr>
          <a:xfrm>
            <a:off x="3017385" y="2334534"/>
            <a:ext cx="2313542" cy="66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indent="0" eaLnBrk="1" hangingPunct="1">
              <a:spcBef>
                <a:spcPct val="20000"/>
              </a:spcBef>
              <a:buNone/>
              <a:defRPr sz="2000" b="0" kern="0">
                <a:solidFill>
                  <a:srgbClr val="50052A"/>
                </a:solidFill>
                <a:latin typeface="+mn-lt"/>
                <a:ea typeface="+mn-ea"/>
              </a:defRPr>
            </a:lvl1pPr>
            <a:lvl2pPr marL="742950" indent="-285750" eaLnBrk="1" hangingPunct="1">
              <a:spcBef>
                <a:spcPct val="20000"/>
              </a:spcBef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eaLnBrk="1" hangingPunct="1">
              <a:spcBef>
                <a:spcPct val="20000"/>
              </a:spcBef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eaLnBrk="1" hangingPunct="1">
              <a:spcBef>
                <a:spcPct val="20000"/>
              </a:spcBef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eaLnBrk="1" hangingPunct="1">
              <a:spcBef>
                <a:spcPct val="20000"/>
              </a:spcBef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r>
              <a:rPr lang="de-AT" dirty="0"/>
              <a:t>Druckqualität auswählen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A4BEB8F-A587-438C-B75B-D42324FEBCD7}"/>
              </a:ext>
            </a:extLst>
          </p:cNvPr>
          <p:cNvSpPr txBox="1"/>
          <p:nvPr/>
        </p:nvSpPr>
        <p:spPr>
          <a:xfrm>
            <a:off x="6245052" y="4005064"/>
            <a:ext cx="23135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indent="0" eaLnBrk="1" hangingPunct="1">
              <a:spcBef>
                <a:spcPct val="20000"/>
              </a:spcBef>
              <a:buNone/>
              <a:defRPr sz="2000" b="0" kern="0">
                <a:solidFill>
                  <a:srgbClr val="50052A"/>
                </a:solidFill>
                <a:latin typeface="+mn-lt"/>
                <a:ea typeface="+mn-ea"/>
              </a:defRPr>
            </a:lvl1pPr>
            <a:lvl2pPr marL="742950" indent="-285750" eaLnBrk="1" hangingPunct="1">
              <a:spcBef>
                <a:spcPct val="20000"/>
              </a:spcBef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eaLnBrk="1" hangingPunct="1">
              <a:spcBef>
                <a:spcPct val="20000"/>
              </a:spcBef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eaLnBrk="1" hangingPunct="1">
              <a:spcBef>
                <a:spcPct val="20000"/>
              </a:spcBef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eaLnBrk="1" hangingPunct="1">
              <a:spcBef>
                <a:spcPct val="20000"/>
              </a:spcBef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r>
              <a:rPr lang="de-AT" dirty="0"/>
              <a:t>Auf "Übernehmen" tippen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EEE0B781-BFF9-4944-B1CD-1142447F67C7}"/>
              </a:ext>
            </a:extLst>
          </p:cNvPr>
          <p:cNvCxnSpPr>
            <a:cxnSpLocks/>
          </p:cNvCxnSpPr>
          <p:nvPr/>
        </p:nvCxnSpPr>
        <p:spPr bwMode="auto">
          <a:xfrm flipH="1">
            <a:off x="5785084" y="4582179"/>
            <a:ext cx="459968" cy="5062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93366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9602193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93216"/>
            <a:ext cx="5039999" cy="3780000"/>
          </a:xfrm>
          <a:ln>
            <a:solidFill>
              <a:schemeClr val="bg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Format, Papier und Einband </a:t>
            </a:r>
            <a:br>
              <a:rPr lang="de-AT" dirty="0"/>
            </a:br>
            <a:r>
              <a:rPr lang="de-AT" dirty="0"/>
              <a:t>Beispiel: Einband "Hardcover"</a:t>
            </a:r>
          </a:p>
        </p:txBody>
      </p:sp>
      <p:sp>
        <p:nvSpPr>
          <p:cNvPr id="8" name="Pfeil nach links 4">
            <a:extLst>
              <a:ext uri="{FF2B5EF4-FFF2-40B4-BE49-F238E27FC236}">
                <a16:creationId xmlns:a16="http://schemas.microsoft.com/office/drawing/2014/main" id="{DD6DB803-3FD2-424A-B8C7-5F671FB28BF9}"/>
              </a:ext>
            </a:extLst>
          </p:cNvPr>
          <p:cNvSpPr/>
          <p:nvPr/>
        </p:nvSpPr>
        <p:spPr>
          <a:xfrm rot="735693">
            <a:off x="2213496" y="2487269"/>
            <a:ext cx="797454" cy="356946"/>
          </a:xfrm>
          <a:prstGeom prst="leftArrow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8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06BFCFC-807E-4BC4-809D-684BFC6276EA}"/>
              </a:ext>
            </a:extLst>
          </p:cNvPr>
          <p:cNvSpPr txBox="1"/>
          <p:nvPr/>
        </p:nvSpPr>
        <p:spPr>
          <a:xfrm>
            <a:off x="3017385" y="2334534"/>
            <a:ext cx="2313542" cy="66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indent="0" eaLnBrk="1" hangingPunct="1">
              <a:spcBef>
                <a:spcPct val="20000"/>
              </a:spcBef>
              <a:buNone/>
              <a:defRPr sz="2000" b="0" kern="0">
                <a:solidFill>
                  <a:srgbClr val="50052A"/>
                </a:solidFill>
                <a:latin typeface="+mn-lt"/>
                <a:ea typeface="+mn-ea"/>
              </a:defRPr>
            </a:lvl1pPr>
            <a:lvl2pPr marL="742950" indent="-285750" eaLnBrk="1" hangingPunct="1">
              <a:spcBef>
                <a:spcPct val="20000"/>
              </a:spcBef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eaLnBrk="1" hangingPunct="1">
              <a:spcBef>
                <a:spcPct val="20000"/>
              </a:spcBef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eaLnBrk="1" hangingPunct="1">
              <a:spcBef>
                <a:spcPct val="20000"/>
              </a:spcBef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eaLnBrk="1" hangingPunct="1">
              <a:spcBef>
                <a:spcPct val="20000"/>
              </a:spcBef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r>
              <a:rPr lang="de-AT" dirty="0"/>
              <a:t>Einband auswählen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62A72FF-C8A0-45DC-A57D-C4820B0A9539}"/>
              </a:ext>
            </a:extLst>
          </p:cNvPr>
          <p:cNvSpPr txBox="1"/>
          <p:nvPr/>
        </p:nvSpPr>
        <p:spPr>
          <a:xfrm>
            <a:off x="6228184" y="4148029"/>
            <a:ext cx="23135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indent="0" eaLnBrk="1" hangingPunct="1">
              <a:spcBef>
                <a:spcPct val="20000"/>
              </a:spcBef>
              <a:buNone/>
              <a:defRPr sz="2000" b="0" kern="0">
                <a:solidFill>
                  <a:srgbClr val="50052A"/>
                </a:solidFill>
                <a:latin typeface="+mn-lt"/>
                <a:ea typeface="+mn-ea"/>
              </a:defRPr>
            </a:lvl1pPr>
            <a:lvl2pPr marL="742950" indent="-285750" eaLnBrk="1" hangingPunct="1">
              <a:spcBef>
                <a:spcPct val="20000"/>
              </a:spcBef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eaLnBrk="1" hangingPunct="1">
              <a:spcBef>
                <a:spcPct val="20000"/>
              </a:spcBef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eaLnBrk="1" hangingPunct="1">
              <a:spcBef>
                <a:spcPct val="20000"/>
              </a:spcBef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eaLnBrk="1" hangingPunct="1">
              <a:spcBef>
                <a:spcPct val="20000"/>
              </a:spcBef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r>
              <a:rPr lang="de-AT" dirty="0"/>
              <a:t>Auf "Übernehmen" tippen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C05F308-CA57-457E-B03E-5BE8CBAC7E99}"/>
              </a:ext>
            </a:extLst>
          </p:cNvPr>
          <p:cNvCxnSpPr>
            <a:cxnSpLocks/>
          </p:cNvCxnSpPr>
          <p:nvPr/>
        </p:nvCxnSpPr>
        <p:spPr bwMode="auto">
          <a:xfrm flipH="1">
            <a:off x="5768216" y="4725144"/>
            <a:ext cx="459968" cy="5062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93366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8347506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39000"/>
            <a:ext cx="5039999" cy="3780000"/>
          </a:xfrm>
          <a:ln>
            <a:solidFill>
              <a:schemeClr val="bg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Format, Papier und Einband wählen</a:t>
            </a: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FCE260F6-4AF2-4D59-B18F-72B1C100A0DA}"/>
              </a:ext>
            </a:extLst>
          </p:cNvPr>
          <p:cNvSpPr txBox="1">
            <a:spLocks/>
          </p:cNvSpPr>
          <p:nvPr/>
        </p:nvSpPr>
        <p:spPr bwMode="auto">
          <a:xfrm>
            <a:off x="6588224" y="4041753"/>
            <a:ext cx="259228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50052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2000" b="0" kern="0" dirty="0"/>
              <a:t>Wenn alles passt: "Jetzt gestalten" tippen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37A35BF-F5B6-4313-9509-2C7ED4037E36}"/>
              </a:ext>
            </a:extLst>
          </p:cNvPr>
          <p:cNvCxnSpPr>
            <a:cxnSpLocks/>
          </p:cNvCxnSpPr>
          <p:nvPr/>
        </p:nvCxnSpPr>
        <p:spPr bwMode="auto">
          <a:xfrm flipH="1">
            <a:off x="5796135" y="4603852"/>
            <a:ext cx="897455" cy="62776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93366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357806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67" y="1557338"/>
            <a:ext cx="5952066" cy="4464050"/>
          </a:xfrm>
          <a:ln>
            <a:solidFill>
              <a:schemeClr val="bg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Auf welche Fotos am Gerät darf </a:t>
            </a:r>
            <a:br>
              <a:rPr lang="de-AT"/>
            </a:br>
            <a:r>
              <a:rPr lang="de-AT"/>
              <a:t>die App zugreifen?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3418129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Fotos auswählen, die ins </a:t>
            </a:r>
            <a:br>
              <a:rPr lang="de-AT"/>
            </a:br>
            <a:r>
              <a:rPr lang="de-AT"/>
              <a:t>Fotobuch kommen sollen</a:t>
            </a:r>
            <a:endParaRPr lang="de-AT" dirty="0"/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57A9AAAA-0129-4911-859C-76B38826F9AF}"/>
              </a:ext>
            </a:extLst>
          </p:cNvPr>
          <p:cNvSpPr txBox="1">
            <a:spLocks/>
          </p:cNvSpPr>
          <p:nvPr/>
        </p:nvSpPr>
        <p:spPr bwMode="auto">
          <a:xfrm>
            <a:off x="6409247" y="1782330"/>
            <a:ext cx="259228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50052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2000" b="0" kern="0" dirty="0"/>
              <a:t>Gewünschte Fotos antippen </a:t>
            </a:r>
            <a:r>
              <a:rPr lang="de-DE" sz="2000" b="0" kern="0" dirty="0">
                <a:sym typeface="Wingdings" panose="05000000000000000000" pitchFamily="2" charset="2"/>
              </a:rPr>
              <a:t> blauer Haken in der Ecke erscheint</a:t>
            </a:r>
            <a:endParaRPr lang="de-DE" sz="2000" b="0" kern="0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59DBFA8-CBF2-4982-992E-4AF800AA360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24127" y="2131445"/>
            <a:ext cx="720081" cy="12270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9336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E2F960BE-3477-4649-9BEC-B0752569DCE7}"/>
              </a:ext>
            </a:extLst>
          </p:cNvPr>
          <p:cNvSpPr txBox="1">
            <a:spLocks/>
          </p:cNvSpPr>
          <p:nvPr/>
        </p:nvSpPr>
        <p:spPr bwMode="auto">
          <a:xfrm>
            <a:off x="6409247" y="4051267"/>
            <a:ext cx="259228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50052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2000" b="0" kern="0" dirty="0"/>
              <a:t>Wenn alles Fotos ausgewählt wurden: auf "Weiter" tippen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19ABEA4-8763-402F-89C1-6DDC7A681150}"/>
              </a:ext>
            </a:extLst>
          </p:cNvPr>
          <p:cNvCxnSpPr>
            <a:cxnSpLocks/>
          </p:cNvCxnSpPr>
          <p:nvPr/>
        </p:nvCxnSpPr>
        <p:spPr bwMode="auto">
          <a:xfrm flipH="1">
            <a:off x="5748299" y="4603853"/>
            <a:ext cx="695909" cy="62534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93366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5" name="Inhaltsplatzhalter 6">
            <a:extLst>
              <a:ext uri="{FF2B5EF4-FFF2-40B4-BE49-F238E27FC236}">
                <a16:creationId xmlns:a16="http://schemas.microsoft.com/office/drawing/2014/main" id="{E968D0A2-9B2E-4B98-B7C0-CBD31D7C4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425" y="1568159"/>
            <a:ext cx="5039999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42033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39000"/>
            <a:ext cx="5039999" cy="3780000"/>
          </a:xfrm>
          <a:ln>
            <a:solidFill>
              <a:schemeClr val="bg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Den Titel für das Fotobuch eingeben</a:t>
            </a: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659002EA-0DAD-4CC6-97BC-BEDBA5668627}"/>
              </a:ext>
            </a:extLst>
          </p:cNvPr>
          <p:cNvSpPr txBox="1">
            <a:spLocks/>
          </p:cNvSpPr>
          <p:nvPr/>
        </p:nvSpPr>
        <p:spPr bwMode="auto">
          <a:xfrm>
            <a:off x="6012160" y="3501008"/>
            <a:ext cx="273630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50052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2000" b="0" kern="0" dirty="0"/>
              <a:t>In das Textfeld tippen, dann erscheint die Tastatur!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75817243-5732-43E4-A535-F64B9E5EF8AD}"/>
              </a:ext>
            </a:extLst>
          </p:cNvPr>
          <p:cNvCxnSpPr>
            <a:cxnSpLocks/>
          </p:cNvCxnSpPr>
          <p:nvPr/>
        </p:nvCxnSpPr>
        <p:spPr bwMode="auto">
          <a:xfrm flipH="1">
            <a:off x="4067944" y="4053594"/>
            <a:ext cx="1979178" cy="16749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9336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DA1385F5-9ABC-42E0-9DA1-F2444FC82C40}"/>
              </a:ext>
            </a:extLst>
          </p:cNvPr>
          <p:cNvSpPr txBox="1">
            <a:spLocks/>
          </p:cNvSpPr>
          <p:nvPr/>
        </p:nvSpPr>
        <p:spPr bwMode="auto">
          <a:xfrm>
            <a:off x="6444208" y="4914571"/>
            <a:ext cx="2376264" cy="51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50052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2000" b="0" kern="0" dirty="0"/>
              <a:t>Auf "Weiter" tippen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B6819D5D-8586-415D-817E-6250C105CCE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46408" y="5103146"/>
            <a:ext cx="670113" cy="381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93366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9750921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Welchen Stil soll das Fotobuch haben?</a:t>
            </a:r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BD2C949C-BFFC-4D69-B846-ADB15BBD0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700808"/>
            <a:ext cx="5039999" cy="37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5D91ADF1-BD83-4ACA-877E-12F37A798C6C}"/>
              </a:ext>
            </a:extLst>
          </p:cNvPr>
          <p:cNvSpPr txBox="1">
            <a:spLocks/>
          </p:cNvSpPr>
          <p:nvPr/>
        </p:nvSpPr>
        <p:spPr bwMode="auto">
          <a:xfrm>
            <a:off x="6047122" y="1844824"/>
            <a:ext cx="273630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50052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2000" b="0" kern="0" dirty="0"/>
              <a:t>Auswählen, wie das Fotobuch aussehen soll (antippen) </a:t>
            </a:r>
            <a:r>
              <a:rPr lang="de-DE" sz="2000" b="0" kern="0" dirty="0">
                <a:sym typeface="Wingdings" panose="05000000000000000000" pitchFamily="2" charset="2"/>
              </a:rPr>
              <a:t> es erscheint ein blauer Haken in der Ecke</a:t>
            </a:r>
            <a:endParaRPr lang="de-DE" sz="2000" b="0" kern="0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47E3F4E-555B-4C7D-9DA7-A4E4E2B5A758}"/>
              </a:ext>
            </a:extLst>
          </p:cNvPr>
          <p:cNvCxnSpPr>
            <a:cxnSpLocks/>
          </p:cNvCxnSpPr>
          <p:nvPr/>
        </p:nvCxnSpPr>
        <p:spPr bwMode="auto">
          <a:xfrm flipH="1">
            <a:off x="3096879" y="2564904"/>
            <a:ext cx="2950243" cy="3600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9336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58F923F0-F70B-400C-AC78-651221770E16}"/>
              </a:ext>
            </a:extLst>
          </p:cNvPr>
          <p:cNvSpPr txBox="1">
            <a:spLocks/>
          </p:cNvSpPr>
          <p:nvPr/>
        </p:nvSpPr>
        <p:spPr bwMode="auto">
          <a:xfrm>
            <a:off x="6442707" y="5051276"/>
            <a:ext cx="2376264" cy="51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50052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2000" b="0" kern="0" dirty="0"/>
              <a:t>Auf "Weiter" tippen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E0163BE-D5AC-4952-9D8E-16C162277EF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44907" y="5239851"/>
            <a:ext cx="670113" cy="381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93366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647263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67" y="1557338"/>
            <a:ext cx="5952066" cy="4464050"/>
          </a:xfrm>
          <a:ln>
            <a:solidFill>
              <a:schemeClr val="bg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App verteilt automatisch die Fotos!</a:t>
            </a:r>
          </a:p>
        </p:txBody>
      </p:sp>
    </p:spTree>
    <p:extLst>
      <p:ext uri="{BB962C8B-B14F-4D97-AF65-F5344CB8AC3E}">
        <p14:creationId xmlns:p14="http://schemas.microsoft.com/office/powerpoint/2010/main" val="68048290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BF4F2C8-8DE0-445F-A3DC-0396A82F9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/>
              <a:t>Fotos auf dem Tablet </a:t>
            </a:r>
          </a:p>
          <a:p>
            <a:pPr lvl="1"/>
            <a:r>
              <a:rPr lang="de-AT"/>
              <a:t>Habe ich genug Fotos für ein Fotobuch?</a:t>
            </a:r>
          </a:p>
          <a:p>
            <a:endParaRPr lang="de-AT"/>
          </a:p>
          <a:p>
            <a:r>
              <a:rPr lang="de-AT"/>
              <a:t>Fotobuch App von CEWE </a:t>
            </a:r>
            <a:br>
              <a:rPr lang="de-AT"/>
            </a:br>
            <a:r>
              <a:rPr lang="de-AT"/>
              <a:t>herunterladen</a:t>
            </a:r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87E7733-8577-4F52-819B-836CFAFA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Schritt für Schritt zum eigenen Fotobuch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9D912D2-0010-4192-909D-4520CF39E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6" t="8527" r="52440" b="79343"/>
          <a:stretch/>
        </p:blipFill>
        <p:spPr>
          <a:xfrm>
            <a:off x="5148065" y="2794428"/>
            <a:ext cx="1224136" cy="104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971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67" y="1557338"/>
            <a:ext cx="5952066" cy="4464050"/>
          </a:xfrm>
          <a:ln>
            <a:solidFill>
              <a:schemeClr val="bg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Die Fotos können noch nach </a:t>
            </a:r>
            <a:br>
              <a:rPr lang="de-AT"/>
            </a:br>
            <a:r>
              <a:rPr lang="de-AT"/>
              <a:t>Belieben verschoben werden!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56833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39000"/>
            <a:ext cx="5039999" cy="3780000"/>
          </a:xfrm>
          <a:ln>
            <a:solidFill>
              <a:schemeClr val="bg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Das wäre der Vorschlag der App</a:t>
            </a: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DF4AA3A2-0122-42E9-AB25-83A6C269274A}"/>
              </a:ext>
            </a:extLst>
          </p:cNvPr>
          <p:cNvSpPr txBox="1">
            <a:spLocks/>
          </p:cNvSpPr>
          <p:nvPr/>
        </p:nvSpPr>
        <p:spPr bwMode="auto">
          <a:xfrm>
            <a:off x="899592" y="2664601"/>
            <a:ext cx="273630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50052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2000" b="0" kern="0" dirty="0"/>
              <a:t>Links oben auf die drei Striche (Menü) tippen, um das Fotobuch im "Editor" zu bearbeiten!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485D855-C591-4109-8A6F-8E43BDB4E262}"/>
              </a:ext>
            </a:extLst>
          </p:cNvPr>
          <p:cNvCxnSpPr>
            <a:cxnSpLocks/>
          </p:cNvCxnSpPr>
          <p:nvPr/>
        </p:nvCxnSpPr>
        <p:spPr bwMode="auto">
          <a:xfrm flipV="1">
            <a:off x="2529964" y="1916832"/>
            <a:ext cx="1033924" cy="74776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9336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1337FB30-C7F4-4EB4-B1F4-A7A96FA9BD63}"/>
              </a:ext>
            </a:extLst>
          </p:cNvPr>
          <p:cNvSpPr/>
          <p:nvPr/>
        </p:nvSpPr>
        <p:spPr>
          <a:xfrm>
            <a:off x="3526143" y="1708261"/>
            <a:ext cx="576064" cy="352587"/>
          </a:xfrm>
          <a:prstGeom prst="ellipse">
            <a:avLst/>
          </a:prstGeom>
          <a:noFill/>
          <a:ln w="3810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80"/>
          </a:p>
        </p:txBody>
      </p:sp>
    </p:spTree>
    <p:extLst>
      <p:ext uri="{BB962C8B-B14F-4D97-AF65-F5344CB8AC3E}">
        <p14:creationId xmlns:p14="http://schemas.microsoft.com/office/powerpoint/2010/main" val="326327933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01707"/>
            <a:ext cx="4992687" cy="3744516"/>
          </a:xfrm>
          <a:ln>
            <a:solidFill>
              <a:schemeClr val="bg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Fotos einfügen</a:t>
            </a:r>
          </a:p>
        </p:txBody>
      </p:sp>
      <p:sp>
        <p:nvSpPr>
          <p:cNvPr id="6" name="Pfeil nach links 5"/>
          <p:cNvSpPr/>
          <p:nvPr/>
        </p:nvSpPr>
        <p:spPr>
          <a:xfrm rot="17401551">
            <a:off x="1811020" y="3506839"/>
            <a:ext cx="1800000" cy="13425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80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A4305661-D4C0-4F03-965D-B4FEA1F3E162}"/>
              </a:ext>
            </a:extLst>
          </p:cNvPr>
          <p:cNvSpPr txBox="1">
            <a:spLocks/>
          </p:cNvSpPr>
          <p:nvPr/>
        </p:nvSpPr>
        <p:spPr bwMode="auto">
          <a:xfrm>
            <a:off x="5964286" y="1560464"/>
            <a:ext cx="2736304" cy="402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50052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2000" b="0" kern="0" dirty="0"/>
              <a:t>Fotos können in Platzhaltern eingefügt werden.</a:t>
            </a:r>
          </a:p>
          <a:p>
            <a:pPr marL="0" indent="0">
              <a:buNone/>
            </a:pPr>
            <a:endParaRPr lang="de-DE" sz="2000" b="0" kern="0" dirty="0"/>
          </a:p>
          <a:p>
            <a:pPr marL="0" indent="0">
              <a:buNone/>
            </a:pPr>
            <a:r>
              <a:rPr lang="de-DE" sz="2000" b="0" kern="0" dirty="0"/>
              <a:t>Dazu einfach ein Foto auswählen und mit dem Finger nach unten schieben!</a:t>
            </a:r>
          </a:p>
          <a:p>
            <a:pPr marL="0" indent="0">
              <a:buNone/>
            </a:pPr>
            <a:endParaRPr lang="de-DE" sz="2000" b="0" kern="0" dirty="0"/>
          </a:p>
          <a:p>
            <a:pPr marL="0" indent="0">
              <a:buNone/>
            </a:pPr>
            <a:r>
              <a:rPr lang="de-DE" sz="2000" b="0" kern="0" dirty="0"/>
              <a:t>Ist dort schon ein Foto drinnen, wird es mit dem neuen Foto ersetzt.</a:t>
            </a:r>
          </a:p>
        </p:txBody>
      </p:sp>
      <p:sp>
        <p:nvSpPr>
          <p:cNvPr id="8" name="Pfeil nach links 5">
            <a:extLst>
              <a:ext uri="{FF2B5EF4-FFF2-40B4-BE49-F238E27FC236}">
                <a16:creationId xmlns:a16="http://schemas.microsoft.com/office/drawing/2014/main" id="{79EBB060-1FDA-4C5D-A5D6-C1865B1A38A2}"/>
              </a:ext>
            </a:extLst>
          </p:cNvPr>
          <p:cNvSpPr/>
          <p:nvPr/>
        </p:nvSpPr>
        <p:spPr>
          <a:xfrm rot="18469280">
            <a:off x="2111898" y="3112065"/>
            <a:ext cx="1080000" cy="13425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80"/>
          </a:p>
        </p:txBody>
      </p:sp>
    </p:spTree>
    <p:extLst>
      <p:ext uri="{BB962C8B-B14F-4D97-AF65-F5344CB8AC3E}">
        <p14:creationId xmlns:p14="http://schemas.microsoft.com/office/powerpoint/2010/main" val="180544180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19" y="1683963"/>
            <a:ext cx="5039999" cy="3780000"/>
          </a:xfrm>
          <a:ln>
            <a:solidFill>
              <a:schemeClr val="bg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Text eingeben</a:t>
            </a:r>
          </a:p>
        </p:txBody>
      </p:sp>
      <p:sp>
        <p:nvSpPr>
          <p:cNvPr id="5" name="Ellipse 4"/>
          <p:cNvSpPr/>
          <p:nvPr/>
        </p:nvSpPr>
        <p:spPr>
          <a:xfrm>
            <a:off x="1259632" y="2132856"/>
            <a:ext cx="648072" cy="288033"/>
          </a:xfrm>
          <a:prstGeom prst="ellipse">
            <a:avLst/>
          </a:prstGeom>
          <a:noFill/>
          <a:ln w="3810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80"/>
          </a:p>
        </p:txBody>
      </p:sp>
      <p:sp>
        <p:nvSpPr>
          <p:cNvPr id="6" name="Ellipse 5"/>
          <p:cNvSpPr/>
          <p:nvPr/>
        </p:nvSpPr>
        <p:spPr>
          <a:xfrm>
            <a:off x="3491880" y="2666173"/>
            <a:ext cx="1998460" cy="907790"/>
          </a:xfrm>
          <a:prstGeom prst="ellipse">
            <a:avLst/>
          </a:prstGeom>
          <a:noFill/>
          <a:ln w="3810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80"/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0425965E-B18F-4A14-877D-3CC8BA4779C5}"/>
              </a:ext>
            </a:extLst>
          </p:cNvPr>
          <p:cNvSpPr txBox="1">
            <a:spLocks/>
          </p:cNvSpPr>
          <p:nvPr/>
        </p:nvSpPr>
        <p:spPr bwMode="auto">
          <a:xfrm>
            <a:off x="5940152" y="1560462"/>
            <a:ext cx="2736304" cy="402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50052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2000" b="0" kern="0" dirty="0"/>
              <a:t>Text wird in Textfeldern eingefügt.</a:t>
            </a:r>
          </a:p>
          <a:p>
            <a:pPr marL="0" indent="0">
              <a:buNone/>
            </a:pPr>
            <a:endParaRPr lang="de-DE" sz="2000" b="0" kern="0" dirty="0"/>
          </a:p>
          <a:p>
            <a:pPr marL="0" indent="0">
              <a:buNone/>
            </a:pPr>
            <a:r>
              <a:rPr lang="de-DE" sz="2000" b="0" kern="0" dirty="0"/>
              <a:t>Auf ein bestehendes Textfeld tippen, um den Text einzugeben oder zu ändern.</a:t>
            </a:r>
          </a:p>
          <a:p>
            <a:pPr marL="0" indent="0">
              <a:buNone/>
            </a:pPr>
            <a:endParaRPr lang="de-DE" sz="2000" b="0" kern="0" dirty="0"/>
          </a:p>
          <a:p>
            <a:pPr marL="0" indent="0">
              <a:buNone/>
            </a:pPr>
            <a:r>
              <a:rPr lang="de-DE" sz="2000" b="0" kern="0" dirty="0"/>
              <a:t>Ein neues Textfeld einfügen: Oben im Menü auf "Text" tippen!</a:t>
            </a:r>
          </a:p>
        </p:txBody>
      </p:sp>
    </p:spTree>
    <p:extLst>
      <p:ext uri="{BB962C8B-B14F-4D97-AF65-F5344CB8AC3E}">
        <p14:creationId xmlns:p14="http://schemas.microsoft.com/office/powerpoint/2010/main" val="183910763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72816"/>
            <a:ext cx="5039999" cy="3780000"/>
          </a:xfrm>
          <a:ln>
            <a:solidFill>
              <a:schemeClr val="bg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Layout ändern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4F59264-690E-434E-808E-4F793E7E488D}"/>
              </a:ext>
            </a:extLst>
          </p:cNvPr>
          <p:cNvGrpSpPr/>
          <p:nvPr/>
        </p:nvGrpSpPr>
        <p:grpSpPr>
          <a:xfrm>
            <a:off x="1907704" y="2204864"/>
            <a:ext cx="749432" cy="2143998"/>
            <a:chOff x="1907704" y="1844824"/>
            <a:chExt cx="749432" cy="2143998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B71AAD6C-051F-4730-A469-D73CBD543FD6}"/>
                </a:ext>
              </a:extLst>
            </p:cNvPr>
            <p:cNvSpPr/>
            <p:nvPr/>
          </p:nvSpPr>
          <p:spPr>
            <a:xfrm>
              <a:off x="1907704" y="1844824"/>
              <a:ext cx="648072" cy="288033"/>
            </a:xfrm>
            <a:prstGeom prst="ellipse">
              <a:avLst/>
            </a:prstGeom>
            <a:noFill/>
            <a:ln w="38100">
              <a:solidFill>
                <a:srgbClr val="99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880"/>
            </a:p>
          </p:txBody>
        </p:sp>
        <p:sp>
          <p:nvSpPr>
            <p:cNvPr id="9" name="Pfeil nach links 5">
              <a:extLst>
                <a:ext uri="{FF2B5EF4-FFF2-40B4-BE49-F238E27FC236}">
                  <a16:creationId xmlns:a16="http://schemas.microsoft.com/office/drawing/2014/main" id="{0E0EAC14-5485-4952-BD82-640C2FD79981}"/>
                </a:ext>
              </a:extLst>
            </p:cNvPr>
            <p:cNvSpPr/>
            <p:nvPr/>
          </p:nvSpPr>
          <p:spPr>
            <a:xfrm rot="2850287">
              <a:off x="1690009" y="3021695"/>
              <a:ext cx="1800000" cy="134254"/>
            </a:xfrm>
            <a:prstGeom prst="leftArrow">
              <a:avLst>
                <a:gd name="adj1" fmla="val 100000"/>
                <a:gd name="adj2" fmla="val 50000"/>
              </a:avLst>
            </a:prstGeom>
            <a:solidFill>
              <a:srgbClr val="99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880"/>
            </a:p>
          </p:txBody>
        </p:sp>
      </p:grp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DBE818E1-AC64-4F4E-9AB6-97EC44EBC793}"/>
              </a:ext>
            </a:extLst>
          </p:cNvPr>
          <p:cNvSpPr txBox="1">
            <a:spLocks/>
          </p:cNvSpPr>
          <p:nvPr/>
        </p:nvSpPr>
        <p:spPr bwMode="auto">
          <a:xfrm>
            <a:off x="5942658" y="2060848"/>
            <a:ext cx="2736304" cy="402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50052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2000" b="0" kern="0" dirty="0"/>
              <a:t>Das "Layout" legt den Aufbau der Seite fest: Anzahl der Fotos pro Seite, Hoch- oder Querformat …</a:t>
            </a:r>
          </a:p>
          <a:p>
            <a:pPr marL="0" indent="0">
              <a:buNone/>
            </a:pPr>
            <a:endParaRPr lang="de-DE" sz="2000" b="0" kern="0" dirty="0"/>
          </a:p>
          <a:p>
            <a:pPr marL="0" indent="0">
              <a:buNone/>
            </a:pPr>
            <a:r>
              <a:rPr lang="de-DE" sz="2000" b="0" kern="0" dirty="0"/>
              <a:t>Oben auf "Layout" tippen und ausprobieren!</a:t>
            </a:r>
          </a:p>
        </p:txBody>
      </p:sp>
    </p:spTree>
    <p:extLst>
      <p:ext uri="{BB962C8B-B14F-4D97-AF65-F5344CB8AC3E}">
        <p14:creationId xmlns:p14="http://schemas.microsoft.com/office/powerpoint/2010/main" val="2304821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39000"/>
            <a:ext cx="5039999" cy="3780000"/>
          </a:xfrm>
          <a:ln>
            <a:solidFill>
              <a:schemeClr val="bg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Hintergrund ändern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E8F424B-A7F0-4DDB-89F1-F94DF0B8AAE3}"/>
              </a:ext>
            </a:extLst>
          </p:cNvPr>
          <p:cNvGrpSpPr/>
          <p:nvPr/>
        </p:nvGrpSpPr>
        <p:grpSpPr>
          <a:xfrm>
            <a:off x="2677140" y="1988840"/>
            <a:ext cx="4033519" cy="833474"/>
            <a:chOff x="1907704" y="1844824"/>
            <a:chExt cx="4033519" cy="833474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586A33AB-8BD0-407E-B3B0-C4C51C766D35}"/>
                </a:ext>
              </a:extLst>
            </p:cNvPr>
            <p:cNvSpPr/>
            <p:nvPr/>
          </p:nvSpPr>
          <p:spPr>
            <a:xfrm>
              <a:off x="1907704" y="1844824"/>
              <a:ext cx="648072" cy="288033"/>
            </a:xfrm>
            <a:prstGeom prst="ellipse">
              <a:avLst/>
            </a:prstGeom>
            <a:noFill/>
            <a:ln w="38100">
              <a:solidFill>
                <a:srgbClr val="99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880"/>
            </a:p>
          </p:txBody>
        </p:sp>
        <p:sp>
          <p:nvSpPr>
            <p:cNvPr id="10" name="Pfeil nach links 5">
              <a:extLst>
                <a:ext uri="{FF2B5EF4-FFF2-40B4-BE49-F238E27FC236}">
                  <a16:creationId xmlns:a16="http://schemas.microsoft.com/office/drawing/2014/main" id="{E38D6969-1673-4432-BACC-21C384275FB0}"/>
                </a:ext>
              </a:extLst>
            </p:cNvPr>
            <p:cNvSpPr/>
            <p:nvPr/>
          </p:nvSpPr>
          <p:spPr>
            <a:xfrm rot="497291">
              <a:off x="4141223" y="2544044"/>
              <a:ext cx="1800000" cy="134254"/>
            </a:xfrm>
            <a:prstGeom prst="leftArrow">
              <a:avLst>
                <a:gd name="adj1" fmla="val 100000"/>
                <a:gd name="adj2" fmla="val 50000"/>
              </a:avLst>
            </a:prstGeom>
            <a:solidFill>
              <a:srgbClr val="99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880"/>
            </a:p>
          </p:txBody>
        </p:sp>
      </p:grp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3D9BBDDD-1191-462D-9F4A-6389B88A7A41}"/>
              </a:ext>
            </a:extLst>
          </p:cNvPr>
          <p:cNvSpPr txBox="1">
            <a:spLocks/>
          </p:cNvSpPr>
          <p:nvPr/>
        </p:nvSpPr>
        <p:spPr bwMode="auto">
          <a:xfrm>
            <a:off x="6084168" y="1539000"/>
            <a:ext cx="2736304" cy="402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50052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2000" b="0" kern="0" dirty="0"/>
              <a:t>Der Hintergrund der Seite kann ebenso geändert werden.</a:t>
            </a:r>
          </a:p>
          <a:p>
            <a:pPr marL="0" indent="0">
              <a:buNone/>
            </a:pPr>
            <a:endParaRPr lang="de-DE" sz="2000" b="0" kern="0" dirty="0"/>
          </a:p>
          <a:p>
            <a:pPr marL="0" indent="0">
              <a:buNone/>
            </a:pPr>
            <a:r>
              <a:rPr lang="de-DE" sz="2000" b="0" kern="0" dirty="0"/>
              <a:t>Oben auf "Hintergründe" tippen und eine Farbe oder ein Muster auswählen!</a:t>
            </a:r>
          </a:p>
        </p:txBody>
      </p:sp>
    </p:spTree>
    <p:extLst>
      <p:ext uri="{BB962C8B-B14F-4D97-AF65-F5344CB8AC3E}">
        <p14:creationId xmlns:p14="http://schemas.microsoft.com/office/powerpoint/2010/main" val="420188412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41" b="58969"/>
          <a:stretch/>
        </p:blipFill>
        <p:spPr>
          <a:xfrm>
            <a:off x="3168784" y="3140968"/>
            <a:ext cx="4104456" cy="1831656"/>
          </a:xfrm>
          <a:ln>
            <a:solidFill>
              <a:schemeClr val="bg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Effekte: z. B. die Farbe des Bildes ändern</a:t>
            </a:r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0" t="-790" r="790" b="79476"/>
          <a:stretch/>
        </p:blipFill>
        <p:spPr>
          <a:xfrm>
            <a:off x="648784" y="1746968"/>
            <a:ext cx="5040000" cy="80568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461E2BCF-BEDC-455B-8361-09F04742E068}"/>
              </a:ext>
            </a:extLst>
          </p:cNvPr>
          <p:cNvSpPr/>
          <p:nvPr/>
        </p:nvSpPr>
        <p:spPr>
          <a:xfrm>
            <a:off x="3494040" y="2222229"/>
            <a:ext cx="648072" cy="288033"/>
          </a:xfrm>
          <a:prstGeom prst="ellipse">
            <a:avLst/>
          </a:prstGeom>
          <a:noFill/>
          <a:ln w="3810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80"/>
          </a:p>
        </p:txBody>
      </p:sp>
    </p:spTree>
    <p:extLst>
      <p:ext uri="{BB962C8B-B14F-4D97-AF65-F5344CB8AC3E}">
        <p14:creationId xmlns:p14="http://schemas.microsoft.com/office/powerpoint/2010/main" val="428522885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2" t="24644"/>
          <a:stretch/>
        </p:blipFill>
        <p:spPr>
          <a:xfrm>
            <a:off x="655050" y="1874850"/>
            <a:ext cx="3910487" cy="3780000"/>
          </a:xfrm>
          <a:ln>
            <a:solidFill>
              <a:schemeClr val="bg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Verkleinern und Vergrößern</a:t>
            </a:r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085BD45-7D4C-4E19-B31E-496EECF104C2}"/>
              </a:ext>
            </a:extLst>
          </p:cNvPr>
          <p:cNvSpPr txBox="1"/>
          <p:nvPr/>
        </p:nvSpPr>
        <p:spPr>
          <a:xfrm>
            <a:off x="4882087" y="1874850"/>
            <a:ext cx="316835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indent="0" eaLnBrk="1" hangingPunct="1">
              <a:spcBef>
                <a:spcPct val="20000"/>
              </a:spcBef>
              <a:buNone/>
              <a:defRPr sz="2000" b="0" kern="0">
                <a:solidFill>
                  <a:srgbClr val="50052A"/>
                </a:solidFill>
                <a:latin typeface="+mn-lt"/>
                <a:ea typeface="+mn-ea"/>
              </a:defRPr>
            </a:lvl1pPr>
            <a:lvl2pPr marL="742950" indent="-285750" eaLnBrk="1" hangingPunct="1">
              <a:spcBef>
                <a:spcPct val="20000"/>
              </a:spcBef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eaLnBrk="1" hangingPunct="1">
              <a:spcBef>
                <a:spcPct val="20000"/>
              </a:spcBef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eaLnBrk="1" hangingPunct="1">
              <a:spcBef>
                <a:spcPct val="20000"/>
              </a:spcBef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eaLnBrk="1" hangingPunct="1">
              <a:spcBef>
                <a:spcPct val="20000"/>
              </a:spcBef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r>
              <a:rPr lang="de-AT" dirty="0"/>
              <a:t>Auf das Bild tippen, dann einen der Kreispunkte ziehen:</a:t>
            </a:r>
          </a:p>
          <a:p>
            <a:r>
              <a:rPr lang="de-AT" dirty="0"/>
              <a:t>Der </a:t>
            </a:r>
            <a:r>
              <a:rPr lang="de-AT" b="1" dirty="0"/>
              <a:t>Platzhalter</a:t>
            </a:r>
            <a:r>
              <a:rPr lang="de-AT" dirty="0"/>
              <a:t> wird vergrößert/verkleinert, so dass das Foto größer zu sehen ist.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B472359-3E49-4BFC-BA7A-7C1CBA6CD68D}"/>
              </a:ext>
            </a:extLst>
          </p:cNvPr>
          <p:cNvGrpSpPr/>
          <p:nvPr/>
        </p:nvGrpSpPr>
        <p:grpSpPr>
          <a:xfrm>
            <a:off x="971600" y="1874850"/>
            <a:ext cx="3240360" cy="1881805"/>
            <a:chOff x="971600" y="1401130"/>
            <a:chExt cx="3240360" cy="1881805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60E60002-64B5-4C15-B6B9-50B6ED0D367F}"/>
                </a:ext>
              </a:extLst>
            </p:cNvPr>
            <p:cNvSpPr/>
            <p:nvPr/>
          </p:nvSpPr>
          <p:spPr>
            <a:xfrm>
              <a:off x="3635896" y="1401130"/>
              <a:ext cx="576064" cy="504056"/>
            </a:xfrm>
            <a:prstGeom prst="ellipse">
              <a:avLst/>
            </a:prstGeom>
            <a:noFill/>
            <a:ln w="38100">
              <a:solidFill>
                <a:srgbClr val="99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880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22BCB30F-948D-41F3-952C-DC4C3325B131}"/>
                </a:ext>
              </a:extLst>
            </p:cNvPr>
            <p:cNvSpPr/>
            <p:nvPr/>
          </p:nvSpPr>
          <p:spPr>
            <a:xfrm>
              <a:off x="3635896" y="2778879"/>
              <a:ext cx="576064" cy="504056"/>
            </a:xfrm>
            <a:prstGeom prst="ellipse">
              <a:avLst/>
            </a:prstGeom>
            <a:noFill/>
            <a:ln w="38100">
              <a:solidFill>
                <a:srgbClr val="99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88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2B41D36-6FD0-4C65-9DB7-E46115DB4CD5}"/>
                </a:ext>
              </a:extLst>
            </p:cNvPr>
            <p:cNvSpPr/>
            <p:nvPr/>
          </p:nvSpPr>
          <p:spPr>
            <a:xfrm>
              <a:off x="971600" y="1401130"/>
              <a:ext cx="576064" cy="504056"/>
            </a:xfrm>
            <a:prstGeom prst="ellipse">
              <a:avLst/>
            </a:prstGeom>
            <a:noFill/>
            <a:ln w="38100">
              <a:solidFill>
                <a:srgbClr val="99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880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BA3D6453-4FAA-494B-AAFD-AE7817565537}"/>
                </a:ext>
              </a:extLst>
            </p:cNvPr>
            <p:cNvSpPr/>
            <p:nvPr/>
          </p:nvSpPr>
          <p:spPr>
            <a:xfrm>
              <a:off x="1000976" y="2778879"/>
              <a:ext cx="576064" cy="504056"/>
            </a:xfrm>
            <a:prstGeom prst="ellipse">
              <a:avLst/>
            </a:prstGeom>
            <a:noFill/>
            <a:ln w="38100">
              <a:solidFill>
                <a:srgbClr val="99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880"/>
            </a:p>
          </p:txBody>
        </p:sp>
      </p:grpSp>
    </p:spTree>
    <p:extLst>
      <p:ext uri="{BB962C8B-B14F-4D97-AF65-F5344CB8AC3E}">
        <p14:creationId xmlns:p14="http://schemas.microsoft.com/office/powerpoint/2010/main" val="299720987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Verkleinern und Vergrößern</a:t>
            </a:r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085BD45-7D4C-4E19-B31E-496EECF104C2}"/>
              </a:ext>
            </a:extLst>
          </p:cNvPr>
          <p:cNvSpPr txBox="1"/>
          <p:nvPr/>
        </p:nvSpPr>
        <p:spPr>
          <a:xfrm>
            <a:off x="5868144" y="2582614"/>
            <a:ext cx="316835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indent="0" eaLnBrk="1" hangingPunct="1">
              <a:spcBef>
                <a:spcPct val="20000"/>
              </a:spcBef>
              <a:buNone/>
              <a:defRPr sz="2000" b="0" kern="0">
                <a:solidFill>
                  <a:srgbClr val="50052A"/>
                </a:solidFill>
                <a:latin typeface="+mn-lt"/>
                <a:ea typeface="+mn-ea"/>
              </a:defRPr>
            </a:lvl1pPr>
            <a:lvl2pPr marL="742950" indent="-285750" eaLnBrk="1" hangingPunct="1">
              <a:spcBef>
                <a:spcPct val="20000"/>
              </a:spcBef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eaLnBrk="1" hangingPunct="1">
              <a:spcBef>
                <a:spcPct val="20000"/>
              </a:spcBef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eaLnBrk="1" hangingPunct="1">
              <a:spcBef>
                <a:spcPct val="20000"/>
              </a:spcBef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eaLnBrk="1" hangingPunct="1">
              <a:spcBef>
                <a:spcPct val="20000"/>
              </a:spcBef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r>
              <a:rPr lang="de-AT" dirty="0"/>
              <a:t>In ein Foto tippen, mit den Fingern auseinander-ziehen: </a:t>
            </a:r>
            <a:br>
              <a:rPr lang="de-AT" dirty="0"/>
            </a:br>
            <a:r>
              <a:rPr lang="de-AT" dirty="0"/>
              <a:t>Das </a:t>
            </a:r>
            <a:r>
              <a:rPr lang="de-AT" b="1" dirty="0"/>
              <a:t>Foto</a:t>
            </a:r>
            <a:r>
              <a:rPr lang="de-AT" dirty="0"/>
              <a:t> kann vergrößert werden, so dass z. B. nur ein Ausschnitt zu sehen ist.</a:t>
            </a:r>
          </a:p>
        </p:txBody>
      </p:sp>
      <p:pic>
        <p:nvPicPr>
          <p:cNvPr id="12" name="Inhaltsplatzhalter 5">
            <a:extLst>
              <a:ext uri="{FF2B5EF4-FFF2-40B4-BE49-F238E27FC236}">
                <a16:creationId xmlns:a16="http://schemas.microsoft.com/office/drawing/2014/main" id="{50DCCBF2-9485-4D5E-83D6-0984A6AE3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1" y="1628800"/>
            <a:ext cx="5039999" cy="37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04452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29" y="1772816"/>
            <a:ext cx="5039999" cy="3780000"/>
          </a:xfrm>
          <a:ln>
            <a:solidFill>
              <a:schemeClr val="bg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 Foto seitengroß darstellen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741911-55F2-4D94-8DDD-4CE395D3653A}"/>
              </a:ext>
            </a:extLst>
          </p:cNvPr>
          <p:cNvSpPr txBox="1"/>
          <p:nvPr/>
        </p:nvSpPr>
        <p:spPr>
          <a:xfrm>
            <a:off x="5868144" y="2348880"/>
            <a:ext cx="316835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indent="0" eaLnBrk="1" hangingPunct="1">
              <a:spcBef>
                <a:spcPct val="20000"/>
              </a:spcBef>
              <a:buNone/>
              <a:defRPr sz="2000" b="0" kern="0">
                <a:solidFill>
                  <a:srgbClr val="50052A"/>
                </a:solidFill>
                <a:latin typeface="+mn-lt"/>
                <a:ea typeface="+mn-ea"/>
              </a:defRPr>
            </a:lvl1pPr>
            <a:lvl2pPr marL="742950" indent="-285750" eaLnBrk="1" hangingPunct="1">
              <a:spcBef>
                <a:spcPct val="20000"/>
              </a:spcBef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eaLnBrk="1" hangingPunct="1">
              <a:spcBef>
                <a:spcPct val="20000"/>
              </a:spcBef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eaLnBrk="1" hangingPunct="1">
              <a:spcBef>
                <a:spcPct val="20000"/>
              </a:spcBef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eaLnBrk="1" hangingPunct="1">
              <a:spcBef>
                <a:spcPct val="20000"/>
              </a:spcBef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r>
              <a:rPr lang="de-AT" dirty="0"/>
              <a:t>Soll ein Foto allein auf einer Seite groß zu sehen sein: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AT" dirty="0"/>
              <a:t>Andere Fotos antippen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AT" dirty="0"/>
              <a:t>Foto und Rahmen löschen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de-AT" dirty="0"/>
              <a:t>Das Foto groß ziehen</a:t>
            </a:r>
          </a:p>
          <a:p>
            <a:endParaRPr lang="de-AT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3118A94-0F02-4119-BDEE-52BE9A400808}"/>
              </a:ext>
            </a:extLst>
          </p:cNvPr>
          <p:cNvSpPr/>
          <p:nvPr/>
        </p:nvSpPr>
        <p:spPr>
          <a:xfrm>
            <a:off x="3151127" y="3501008"/>
            <a:ext cx="576064" cy="504056"/>
          </a:xfrm>
          <a:prstGeom prst="ellipse">
            <a:avLst/>
          </a:prstGeom>
          <a:noFill/>
          <a:ln w="3810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80"/>
          </a:p>
        </p:txBody>
      </p:sp>
    </p:spTree>
    <p:extLst>
      <p:ext uri="{BB962C8B-B14F-4D97-AF65-F5344CB8AC3E}">
        <p14:creationId xmlns:p14="http://schemas.microsoft.com/office/powerpoint/2010/main" val="9249862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Welches Format soll das Fotobuch haben?</a:t>
            </a:r>
          </a:p>
          <a:p>
            <a:pPr lvl="1"/>
            <a:r>
              <a:rPr lang="de-AT" dirty="0"/>
              <a:t>Querformat/Hochformat, Minibuch … </a:t>
            </a:r>
          </a:p>
          <a:p>
            <a:pPr lvl="2"/>
            <a:r>
              <a:rPr lang="de-AT" dirty="0"/>
              <a:t>Es gibt sehr viele verschiedene Möglichkeiten!</a:t>
            </a:r>
          </a:p>
          <a:p>
            <a:r>
              <a:rPr lang="de-AT" dirty="0"/>
              <a:t>Wie soll das Buch gebunden sein?</a:t>
            </a:r>
          </a:p>
          <a:p>
            <a:pPr lvl="1"/>
            <a:r>
              <a:rPr lang="de-AT" dirty="0"/>
              <a:t>Hardcover/Softcover oder doch ein Heft zum einfach mitnehmen?</a:t>
            </a:r>
          </a:p>
          <a:p>
            <a:r>
              <a:rPr lang="de-AT" dirty="0"/>
              <a:t>Wie viele Seiten soll das Buch haben?</a:t>
            </a:r>
          </a:p>
          <a:p>
            <a:endParaRPr lang="de-AT" dirty="0"/>
          </a:p>
          <a:p>
            <a:pPr marL="0" indent="0">
              <a:buNone/>
              <a:tabLst>
                <a:tab pos="803275" algn="l"/>
              </a:tabLst>
            </a:pPr>
            <a:r>
              <a:rPr lang="de-AT" dirty="0"/>
              <a:t>	Dann kann es losgehen – App öffnen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Wichtige Fragen – wie soll das </a:t>
            </a:r>
            <a:br>
              <a:rPr lang="de-AT" dirty="0"/>
            </a:br>
            <a:r>
              <a:rPr lang="de-AT" dirty="0"/>
              <a:t>Fotobuch aussehen?</a:t>
            </a:r>
          </a:p>
        </p:txBody>
      </p:sp>
      <p:sp>
        <p:nvSpPr>
          <p:cNvPr id="4" name="Pfeil nach unten 3"/>
          <p:cNvSpPr/>
          <p:nvPr/>
        </p:nvSpPr>
        <p:spPr>
          <a:xfrm rot="16200000">
            <a:off x="835027" y="4542733"/>
            <a:ext cx="571283" cy="648073"/>
          </a:xfrm>
          <a:prstGeom prst="downArrow">
            <a:avLst/>
          </a:prstGeom>
          <a:solidFill>
            <a:srgbClr val="6F00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80"/>
          </a:p>
        </p:txBody>
      </p:sp>
    </p:spTree>
    <p:extLst>
      <p:ext uri="{BB962C8B-B14F-4D97-AF65-F5344CB8AC3E}">
        <p14:creationId xmlns:p14="http://schemas.microsoft.com/office/powerpoint/2010/main" val="342716788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19" y="1556792"/>
            <a:ext cx="5039999" cy="3780000"/>
          </a:xfrm>
          <a:ln>
            <a:solidFill>
              <a:schemeClr val="bg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Weitere Seiten hinzufügen oder entfernen</a:t>
            </a:r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C13C47F-AF67-4C13-BC96-B0A49FFB7BDE}"/>
              </a:ext>
            </a:extLst>
          </p:cNvPr>
          <p:cNvSpPr txBox="1"/>
          <p:nvPr/>
        </p:nvSpPr>
        <p:spPr>
          <a:xfrm>
            <a:off x="6084168" y="1844824"/>
            <a:ext cx="266429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indent="0" eaLnBrk="1" hangingPunct="1">
              <a:spcBef>
                <a:spcPct val="20000"/>
              </a:spcBef>
              <a:buNone/>
              <a:defRPr sz="2000" b="0" kern="0">
                <a:solidFill>
                  <a:srgbClr val="50052A"/>
                </a:solidFill>
                <a:latin typeface="+mn-lt"/>
                <a:ea typeface="+mn-ea"/>
              </a:defRPr>
            </a:lvl1pPr>
            <a:lvl2pPr marL="742950" indent="-285750" eaLnBrk="1" hangingPunct="1">
              <a:spcBef>
                <a:spcPct val="20000"/>
              </a:spcBef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eaLnBrk="1" hangingPunct="1">
              <a:spcBef>
                <a:spcPct val="20000"/>
              </a:spcBef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eaLnBrk="1" hangingPunct="1">
              <a:spcBef>
                <a:spcPct val="20000"/>
              </a:spcBef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eaLnBrk="1" hangingPunct="1">
              <a:spcBef>
                <a:spcPct val="20000"/>
              </a:spcBef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r>
              <a:rPr lang="de-AT" dirty="0"/>
              <a:t>Auf der letzten Seite </a:t>
            </a:r>
            <a:br>
              <a:rPr lang="de-AT" dirty="0"/>
            </a:br>
            <a:r>
              <a:rPr lang="de-AT" dirty="0"/>
              <a:t>können Seiten hinzugefügt oder entfernt werden.</a:t>
            </a:r>
          </a:p>
          <a:p>
            <a:endParaRPr lang="de-AT" dirty="0"/>
          </a:p>
          <a:p>
            <a:r>
              <a:rPr lang="de-AT" dirty="0"/>
              <a:t>Achtung: es sind immer nur 4 Seiten möglich (wegen des Drucks)!</a:t>
            </a:r>
          </a:p>
        </p:txBody>
      </p:sp>
    </p:spTree>
    <p:extLst>
      <p:ext uri="{BB962C8B-B14F-4D97-AF65-F5344CB8AC3E}">
        <p14:creationId xmlns:p14="http://schemas.microsoft.com/office/powerpoint/2010/main" val="46889143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D43FBFA-5CC9-4D4D-9A7C-CAB1D75E683D}"/>
              </a:ext>
            </a:extLst>
          </p:cNvPr>
          <p:cNvSpPr txBox="1">
            <a:spLocks/>
          </p:cNvSpPr>
          <p:nvPr/>
        </p:nvSpPr>
        <p:spPr bwMode="auto">
          <a:xfrm>
            <a:off x="685800" y="1556792"/>
            <a:ext cx="77724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50052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r>
              <a:rPr lang="de-DE" b="0" kern="0" dirty="0"/>
              <a:t>Ist alles wie gewünscht, kann bestellt werden.</a:t>
            </a:r>
          </a:p>
          <a:p>
            <a:r>
              <a:rPr lang="de-DE" b="0" kern="0" dirty="0"/>
              <a:t>Dafür ist eine Registrierung notwendig!</a:t>
            </a:r>
          </a:p>
          <a:p>
            <a:pPr lvl="1"/>
            <a:r>
              <a:rPr lang="de-DE" b="0" kern="0" dirty="0"/>
              <a:t>Wenn Sie bereits registriert sind, brauchen Sie sich nur noch mit Ihrer E-Mail-Adresse und dem Passwort anmelden.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69485"/>
            <a:ext cx="3985953" cy="2988425"/>
          </a:xfrm>
          <a:ln>
            <a:solidFill>
              <a:schemeClr val="bg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Bestellen und Registrieren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7" t="37205" b="27518"/>
          <a:stretch/>
        </p:blipFill>
        <p:spPr>
          <a:xfrm>
            <a:off x="5436096" y="3789040"/>
            <a:ext cx="2256120" cy="174931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44275656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62" y="1546454"/>
            <a:ext cx="5039999" cy="3780000"/>
          </a:xfrm>
          <a:ln>
            <a:solidFill>
              <a:schemeClr val="bg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70012"/>
          </a:xfrm>
        </p:spPr>
        <p:txBody>
          <a:bodyPr/>
          <a:lstStyle/>
          <a:p>
            <a:r>
              <a:rPr lang="de-AT"/>
              <a:t>Registrierung</a:t>
            </a:r>
            <a:endParaRPr lang="de-AT" dirty="0"/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FE6C36DC-DADB-43CC-8B19-C531EBEE2036}"/>
              </a:ext>
            </a:extLst>
          </p:cNvPr>
          <p:cNvSpPr txBox="1">
            <a:spLocks/>
          </p:cNvSpPr>
          <p:nvPr/>
        </p:nvSpPr>
        <p:spPr bwMode="auto">
          <a:xfrm>
            <a:off x="456595" y="2075003"/>
            <a:ext cx="2736304" cy="4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50052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2000" b="0" kern="0" dirty="0"/>
              <a:t>Alle Felder ausfüllen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A23F81E-BC8C-4775-908B-DD386973FFCB}"/>
              </a:ext>
            </a:extLst>
          </p:cNvPr>
          <p:cNvCxnSpPr>
            <a:cxnSpLocks/>
          </p:cNvCxnSpPr>
          <p:nvPr/>
        </p:nvCxnSpPr>
        <p:spPr bwMode="auto">
          <a:xfrm>
            <a:off x="2987824" y="2297752"/>
            <a:ext cx="1080120" cy="33916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9336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11497EC5-F204-4BB2-AC81-D95AA5447619}"/>
              </a:ext>
            </a:extLst>
          </p:cNvPr>
          <p:cNvSpPr txBox="1">
            <a:spLocks/>
          </p:cNvSpPr>
          <p:nvPr/>
        </p:nvSpPr>
        <p:spPr bwMode="auto">
          <a:xfrm>
            <a:off x="456595" y="2924944"/>
            <a:ext cx="2900249" cy="262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50052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sz="2000" b="0" kern="0" dirty="0"/>
              <a:t>Bei "Mindestalter" und "Datenschutzerklärung" einen Haken setzen.</a:t>
            </a:r>
          </a:p>
          <a:p>
            <a:pPr marL="0" indent="0">
              <a:buNone/>
            </a:pPr>
            <a:r>
              <a:rPr lang="de-DE" sz="2000" b="0" kern="0" dirty="0"/>
              <a:t>Der "Newsletter" schickt Ihnen regelmäßige E-Mails zu. Wenn Sie das nicht wollen, lassen Sie diesen Haken weg!</a:t>
            </a:r>
          </a:p>
          <a:p>
            <a:pPr marL="0" indent="0">
              <a:buNone/>
            </a:pPr>
            <a:endParaRPr lang="de-DE" sz="2000" b="0" kern="0" dirty="0"/>
          </a:p>
          <a:p>
            <a:pPr marL="0" indent="0">
              <a:buNone/>
            </a:pPr>
            <a:endParaRPr lang="de-DE" sz="2000" b="0" kern="0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B3A0908-F466-4D54-B783-2C063912090D}"/>
              </a:ext>
            </a:extLst>
          </p:cNvPr>
          <p:cNvCxnSpPr>
            <a:cxnSpLocks/>
          </p:cNvCxnSpPr>
          <p:nvPr/>
        </p:nvCxnSpPr>
        <p:spPr bwMode="auto">
          <a:xfrm>
            <a:off x="3275856" y="3573016"/>
            <a:ext cx="887566" cy="32161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93366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7319419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Es gibt online viele Ideen zu Fotobüchern, z. B.:</a:t>
            </a:r>
          </a:p>
          <a:p>
            <a:pPr lvl="1"/>
            <a:r>
              <a:rPr lang="de-AT" dirty="0">
                <a:hlinkClick r:id="rId2"/>
              </a:rPr>
              <a:t>https://www.cewe-fotoservice.at/cewe-fotobuch/kundenbeispiele.html</a:t>
            </a:r>
            <a:endParaRPr lang="de-AT" dirty="0"/>
          </a:p>
          <a:p>
            <a:pPr lvl="1"/>
            <a:endParaRPr lang="de-AT" dirty="0"/>
          </a:p>
          <a:p>
            <a:r>
              <a:rPr lang="de-AT" dirty="0"/>
              <a:t>Alle anderen Fotobuch-Anbieter haben ähnliche Programme</a:t>
            </a:r>
          </a:p>
          <a:p>
            <a:pPr lvl="1"/>
            <a:r>
              <a:rPr lang="de-AT" dirty="0"/>
              <a:t>Wenn man gelernt hat, mit einem umzugehen, klappt es mit den anderen auch leicht!</a:t>
            </a:r>
          </a:p>
          <a:p>
            <a:pPr marL="457200" lvl="1" indent="0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sz="3000" dirty="0">
                <a:solidFill>
                  <a:srgbClr val="746B14"/>
                </a:solidFill>
                <a:latin typeface="+mj-lt"/>
                <a:ea typeface="+mj-ea"/>
                <a:cs typeface="+mj-cs"/>
              </a:rPr>
              <a:t>Viel Spaß!</a:t>
            </a:r>
          </a:p>
          <a:p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Und jetzt: selbst ausprobieren!</a:t>
            </a:r>
          </a:p>
        </p:txBody>
      </p:sp>
    </p:spTree>
    <p:extLst>
      <p:ext uri="{BB962C8B-B14F-4D97-AF65-F5344CB8AC3E}">
        <p14:creationId xmlns:p14="http://schemas.microsoft.com/office/powerpoint/2010/main" val="23620665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t="38347" r="15544" b="35539"/>
          <a:stretch/>
        </p:blipFill>
        <p:spPr>
          <a:xfrm>
            <a:off x="2315346" y="2308132"/>
            <a:ext cx="4513307" cy="2241735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Beim ersten Öffnen der App</a:t>
            </a:r>
            <a:endParaRPr lang="de-AT" dirty="0"/>
          </a:p>
        </p:txBody>
      </p:sp>
      <p:sp>
        <p:nvSpPr>
          <p:cNvPr id="8" name="Ellipse 7"/>
          <p:cNvSpPr/>
          <p:nvPr/>
        </p:nvSpPr>
        <p:spPr>
          <a:xfrm>
            <a:off x="5336585" y="3848008"/>
            <a:ext cx="1107828" cy="432048"/>
          </a:xfrm>
          <a:prstGeom prst="ellipse">
            <a:avLst/>
          </a:prstGeom>
          <a:noFill/>
          <a:ln w="3810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80"/>
          </a:p>
        </p:txBody>
      </p:sp>
    </p:spTree>
    <p:extLst>
      <p:ext uri="{BB962C8B-B14F-4D97-AF65-F5344CB8AC3E}">
        <p14:creationId xmlns:p14="http://schemas.microsoft.com/office/powerpoint/2010/main" val="35147511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51" y="1700808"/>
            <a:ext cx="5352297" cy="401422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Die App wird geladen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179621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675875E1-8A41-4F23-8167-57B0673107E5}"/>
              </a:ext>
            </a:extLst>
          </p:cNvPr>
          <p:cNvSpPr txBox="1">
            <a:spLocks/>
          </p:cNvSpPr>
          <p:nvPr/>
        </p:nvSpPr>
        <p:spPr bwMode="auto">
          <a:xfrm>
            <a:off x="683568" y="1556792"/>
            <a:ext cx="77724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50052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kern="0" dirty="0"/>
              <a:t>Zuerst "Österreich" auswählen: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9" y="2222544"/>
            <a:ext cx="3574473" cy="2680855"/>
          </a:xfrm>
          <a:ln>
            <a:solidFill>
              <a:schemeClr val="bg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Wo möchten Sie das Fotobuch bestellen/abholen? </a:t>
            </a:r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22544"/>
            <a:ext cx="4104884" cy="307866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Ellipse 5"/>
          <p:cNvSpPr/>
          <p:nvPr/>
        </p:nvSpPr>
        <p:spPr>
          <a:xfrm>
            <a:off x="6804248" y="4149080"/>
            <a:ext cx="1070838" cy="382369"/>
          </a:xfrm>
          <a:prstGeom prst="ellipse">
            <a:avLst/>
          </a:prstGeom>
          <a:noFill/>
          <a:ln w="3810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80"/>
          </a:p>
        </p:txBody>
      </p:sp>
      <p:sp>
        <p:nvSpPr>
          <p:cNvPr id="7" name="Ellipse 6"/>
          <p:cNvSpPr/>
          <p:nvPr/>
        </p:nvSpPr>
        <p:spPr>
          <a:xfrm>
            <a:off x="1974860" y="2708920"/>
            <a:ext cx="881090" cy="337667"/>
          </a:xfrm>
          <a:prstGeom prst="ellipse">
            <a:avLst/>
          </a:prstGeom>
          <a:noFill/>
          <a:ln w="3810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80"/>
          </a:p>
        </p:txBody>
      </p:sp>
    </p:spTree>
    <p:extLst>
      <p:ext uri="{BB962C8B-B14F-4D97-AF65-F5344CB8AC3E}">
        <p14:creationId xmlns:p14="http://schemas.microsoft.com/office/powerpoint/2010/main" val="1935915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EF7F352B-AAF1-4709-88C1-D0344CA03726}"/>
              </a:ext>
            </a:extLst>
          </p:cNvPr>
          <p:cNvSpPr txBox="1">
            <a:spLocks/>
          </p:cNvSpPr>
          <p:nvPr/>
        </p:nvSpPr>
        <p:spPr bwMode="auto">
          <a:xfrm>
            <a:off x="683568" y="1556792"/>
            <a:ext cx="77724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50052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kern="0" dirty="0"/>
              <a:t>Die Firma/das Geschäft aussuchen: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624" y="2204864"/>
            <a:ext cx="5064502" cy="3798377"/>
          </a:xfrm>
          <a:ln>
            <a:solidFill>
              <a:schemeClr val="bg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Wo möchten Sie das Fotobuch bestellen/abholen? </a:t>
            </a:r>
          </a:p>
        </p:txBody>
      </p:sp>
    </p:spTree>
    <p:extLst>
      <p:ext uri="{BB962C8B-B14F-4D97-AF65-F5344CB8AC3E}">
        <p14:creationId xmlns:p14="http://schemas.microsoft.com/office/powerpoint/2010/main" val="20413462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63" y="2204864"/>
            <a:ext cx="5136273" cy="3852205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Wo möchten Sie das Fotobuch bestellen/abholen? </a:t>
            </a:r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B47AD4E4-3E3A-454C-8AFD-E4A30DF674B3}"/>
              </a:ext>
            </a:extLst>
          </p:cNvPr>
          <p:cNvSpPr txBox="1">
            <a:spLocks/>
          </p:cNvSpPr>
          <p:nvPr/>
        </p:nvSpPr>
        <p:spPr bwMode="auto">
          <a:xfrm>
            <a:off x="683568" y="1556792"/>
            <a:ext cx="77724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50052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0052A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50052A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50052A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rgbClr val="50052A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50052A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kern="0" dirty="0"/>
              <a:t>Handelspartner bestätigen:</a:t>
            </a:r>
          </a:p>
        </p:txBody>
      </p:sp>
    </p:spTree>
    <p:extLst>
      <p:ext uri="{BB962C8B-B14F-4D97-AF65-F5344CB8AC3E}">
        <p14:creationId xmlns:p14="http://schemas.microsoft.com/office/powerpoint/2010/main" val="210203800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67" y="1557338"/>
            <a:ext cx="5952066" cy="4464050"/>
          </a:xfrm>
          <a:ln>
            <a:solidFill>
              <a:schemeClr val="bg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Jetzt kann es losgehen mit dem Fotobuch!</a:t>
            </a:r>
          </a:p>
        </p:txBody>
      </p:sp>
      <p:sp>
        <p:nvSpPr>
          <p:cNvPr id="5" name="Ellipse 4"/>
          <p:cNvSpPr/>
          <p:nvPr/>
        </p:nvSpPr>
        <p:spPr>
          <a:xfrm>
            <a:off x="2051720" y="3933056"/>
            <a:ext cx="2049138" cy="489149"/>
          </a:xfrm>
          <a:prstGeom prst="ellipse">
            <a:avLst/>
          </a:prstGeom>
          <a:noFill/>
          <a:ln w="571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80"/>
          </a:p>
        </p:txBody>
      </p:sp>
      <p:sp>
        <p:nvSpPr>
          <p:cNvPr id="7" name="Pfeil nach unten 3">
            <a:extLst>
              <a:ext uri="{FF2B5EF4-FFF2-40B4-BE49-F238E27FC236}">
                <a16:creationId xmlns:a16="http://schemas.microsoft.com/office/drawing/2014/main" id="{3E0DC04C-3E45-4ADB-9443-896F767168DF}"/>
              </a:ext>
            </a:extLst>
          </p:cNvPr>
          <p:cNvSpPr/>
          <p:nvPr/>
        </p:nvSpPr>
        <p:spPr>
          <a:xfrm rot="16200000">
            <a:off x="1066535" y="3493553"/>
            <a:ext cx="314189" cy="1368152"/>
          </a:xfrm>
          <a:prstGeom prst="downArrow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80"/>
          </a:p>
        </p:txBody>
      </p:sp>
    </p:spTree>
    <p:extLst>
      <p:ext uri="{BB962C8B-B14F-4D97-AF65-F5344CB8AC3E}">
        <p14:creationId xmlns:p14="http://schemas.microsoft.com/office/powerpoint/2010/main" val="375442445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67e55b4ab0852f7a3e875cd9576d75569f"/>
</p:tagLst>
</file>

<file path=ppt/theme/theme1.xml><?xml version="1.0" encoding="utf-8"?>
<a:theme xmlns:a="http://schemas.openxmlformats.org/drawingml/2006/main" name="1_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09" charset="0"/>
            <a:ea typeface="Geneva" pitchFamily="-109" charset="-128"/>
            <a:cs typeface="Geneva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09" charset="0"/>
            <a:ea typeface="Geneva" pitchFamily="-109" charset="-128"/>
            <a:cs typeface="Geneva" pitchFamily="-109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eere Prä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830</Words>
  <Application>Microsoft Office PowerPoint</Application>
  <PresentationFormat>Bildschirmpräsentation (4:3)</PresentationFormat>
  <Paragraphs>105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9" baseType="lpstr">
      <vt:lpstr>Arial</vt:lpstr>
      <vt:lpstr>Geneva</vt:lpstr>
      <vt:lpstr>Lucida Grande</vt:lpstr>
      <vt:lpstr>Times New Roman</vt:lpstr>
      <vt:lpstr>Wingdings</vt:lpstr>
      <vt:lpstr>1_Leere Präsentation</vt:lpstr>
      <vt:lpstr>Schritt für Schritt zum Fotobuch</vt:lpstr>
      <vt:lpstr>Schritt für Schritt zum eigenen Fotobuch</vt:lpstr>
      <vt:lpstr>Wichtige Fragen – wie soll das  Fotobuch aussehen?</vt:lpstr>
      <vt:lpstr>Beim ersten Öffnen der App</vt:lpstr>
      <vt:lpstr>Die App wird geladen</vt:lpstr>
      <vt:lpstr>Wo möchten Sie das Fotobuch bestellen/abholen? </vt:lpstr>
      <vt:lpstr>Wo möchten Sie das Fotobuch bestellen/abholen? </vt:lpstr>
      <vt:lpstr>Wo möchten Sie das Fotobuch bestellen/abholen? </vt:lpstr>
      <vt:lpstr>Jetzt kann es losgehen mit dem Fotobuch!</vt:lpstr>
      <vt:lpstr>Format, Papier und Einband wählen</vt:lpstr>
      <vt:lpstr>Format, Papier und Einband Beispiel: Format Quadratisches Buch</vt:lpstr>
      <vt:lpstr>Format, Papier und Einband  Beispiel: Druckqualität "Digitaldruck Matt"</vt:lpstr>
      <vt:lpstr>Format, Papier und Einband  Beispiel: Einband "Hardcover"</vt:lpstr>
      <vt:lpstr>Format, Papier und Einband wählen</vt:lpstr>
      <vt:lpstr>Auf welche Fotos am Gerät darf  die App zugreifen?</vt:lpstr>
      <vt:lpstr>Fotos auswählen, die ins  Fotobuch kommen sollen</vt:lpstr>
      <vt:lpstr>Den Titel für das Fotobuch eingeben</vt:lpstr>
      <vt:lpstr>Welchen Stil soll das Fotobuch haben?</vt:lpstr>
      <vt:lpstr>Die App verteilt automatisch die Fotos!</vt:lpstr>
      <vt:lpstr>Die Fotos können noch nach  Belieben verschoben werden!</vt:lpstr>
      <vt:lpstr>Das wäre der Vorschlag der App</vt:lpstr>
      <vt:lpstr>Fotos einfügen</vt:lpstr>
      <vt:lpstr>Text eingeben</vt:lpstr>
      <vt:lpstr>Layout ändern</vt:lpstr>
      <vt:lpstr>Hintergrund ändern</vt:lpstr>
      <vt:lpstr>Effekte: z. B. die Farbe des Bildes ändern</vt:lpstr>
      <vt:lpstr>Verkleinern und Vergrößern</vt:lpstr>
      <vt:lpstr>Verkleinern und Vergrößern</vt:lpstr>
      <vt:lpstr>Ein Foto seitengroß darstellen</vt:lpstr>
      <vt:lpstr>Weitere Seiten hinzufügen oder entfernen</vt:lpstr>
      <vt:lpstr>Bestellen und Registrieren</vt:lpstr>
      <vt:lpstr>Registrierung</vt:lpstr>
      <vt:lpstr>Und jetzt: selbst ausprobieren!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Schritt für Schritt zum Fotobuch</dc:title>
  <dc:creator>Mag.a Regine Höller-Rauch/akzente</dc:creator>
  <cp:lastModifiedBy>Eva Brenner - akzente</cp:lastModifiedBy>
  <cp:revision>110</cp:revision>
  <cp:lastPrinted>2019-03-13T16:14:34Z</cp:lastPrinted>
  <dcterms:created xsi:type="dcterms:W3CDTF">2021-03-17T11:10:11Z</dcterms:created>
  <dcterms:modified xsi:type="dcterms:W3CDTF">2021-06-17T08:11:43Z</dcterms:modified>
</cp:coreProperties>
</file>